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256" r:id="rId2"/>
    <p:sldId id="276" r:id="rId3"/>
    <p:sldId id="279" r:id="rId4"/>
    <p:sldId id="303" r:id="rId5"/>
    <p:sldId id="308" r:id="rId6"/>
    <p:sldId id="320" r:id="rId7"/>
    <p:sldId id="359" r:id="rId8"/>
    <p:sldId id="321" r:id="rId9"/>
    <p:sldId id="295" r:id="rId10"/>
    <p:sldId id="348" r:id="rId11"/>
    <p:sldId id="266" r:id="rId12"/>
    <p:sldId id="283" r:id="rId13"/>
    <p:sldId id="288" r:id="rId14"/>
    <p:sldId id="307" r:id="rId15"/>
    <p:sldId id="313" r:id="rId16"/>
    <p:sldId id="317" r:id="rId17"/>
    <p:sldId id="324" r:id="rId18"/>
    <p:sldId id="260" r:id="rId19"/>
    <p:sldId id="263" r:id="rId20"/>
    <p:sldId id="281" r:id="rId21"/>
    <p:sldId id="360" r:id="rId22"/>
    <p:sldId id="357" r:id="rId23"/>
    <p:sldId id="304" r:id="rId24"/>
    <p:sldId id="310" r:id="rId25"/>
    <p:sldId id="358" r:id="rId26"/>
    <p:sldId id="314" r:id="rId27"/>
    <p:sldId id="329" r:id="rId28"/>
    <p:sldId id="339" r:id="rId29"/>
    <p:sldId id="311" r:id="rId30"/>
    <p:sldId id="315" r:id="rId31"/>
    <p:sldId id="318" r:id="rId32"/>
    <p:sldId id="319" r:id="rId33"/>
    <p:sldId id="327" r:id="rId34"/>
    <p:sldId id="332" r:id="rId35"/>
    <p:sldId id="336" r:id="rId36"/>
    <p:sldId id="337" r:id="rId37"/>
    <p:sldId id="349" r:id="rId38"/>
    <p:sldId id="351" r:id="rId39"/>
    <p:sldId id="353" r:id="rId40"/>
    <p:sldId id="345" r:id="rId41"/>
    <p:sldId id="274" r:id="rId42"/>
    <p:sldId id="316" r:id="rId43"/>
    <p:sldId id="338" r:id="rId44"/>
    <p:sldId id="277" r:id="rId45"/>
    <p:sldId id="347" r:id="rId46"/>
    <p:sldId id="341" r:id="rId47"/>
    <p:sldId id="346" r:id="rId48"/>
    <p:sldId id="259" r:id="rId49"/>
    <p:sldId id="262" r:id="rId50"/>
    <p:sldId id="285" r:id="rId51"/>
    <p:sldId id="286" r:id="rId52"/>
    <p:sldId id="297" r:id="rId53"/>
    <p:sldId id="298" r:id="rId54"/>
    <p:sldId id="299" r:id="rId55"/>
    <p:sldId id="312" r:id="rId56"/>
    <p:sldId id="335" r:id="rId57"/>
    <p:sldId id="333" r:id="rId58"/>
    <p:sldId id="328" r:id="rId59"/>
    <p:sldId id="326" r:id="rId60"/>
    <p:sldId id="323" r:id="rId61"/>
    <p:sldId id="331" r:id="rId62"/>
    <p:sldId id="350" r:id="rId63"/>
    <p:sldId id="309" r:id="rId64"/>
    <p:sldId id="354" r:id="rId65"/>
    <p:sldId id="344" r:id="rId66"/>
    <p:sldId id="258" r:id="rId67"/>
    <p:sldId id="261" r:id="rId68"/>
    <p:sldId id="268" r:id="rId69"/>
    <p:sldId id="269" r:id="rId70"/>
    <p:sldId id="270" r:id="rId71"/>
    <p:sldId id="271" r:id="rId72"/>
    <p:sldId id="361" r:id="rId73"/>
    <p:sldId id="273" r:id="rId74"/>
    <p:sldId id="275" r:id="rId75"/>
    <p:sldId id="278" r:id="rId76"/>
    <p:sldId id="280" r:id="rId77"/>
    <p:sldId id="282" r:id="rId78"/>
    <p:sldId id="284" r:id="rId79"/>
    <p:sldId id="290" r:id="rId80"/>
    <p:sldId id="362" r:id="rId81"/>
    <p:sldId id="291" r:id="rId82"/>
    <p:sldId id="292" r:id="rId83"/>
    <p:sldId id="293" r:id="rId84"/>
    <p:sldId id="294" r:id="rId85"/>
    <p:sldId id="300" r:id="rId86"/>
    <p:sldId id="301" r:id="rId87"/>
    <p:sldId id="302" r:id="rId88"/>
    <p:sldId id="334" r:id="rId89"/>
    <p:sldId id="352" r:id="rId90"/>
    <p:sldId id="306" r:id="rId91"/>
    <p:sldId id="296" r:id="rId92"/>
    <p:sldId id="305" r:id="rId93"/>
    <p:sldId id="340" r:id="rId94"/>
    <p:sldId id="325" r:id="rId95"/>
    <p:sldId id="355" r:id="rId96"/>
    <p:sldId id="343" r:id="rId97"/>
    <p:sldId id="342" r:id="rId9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6110" autoAdjust="0"/>
    <p:restoredTop sz="94638" autoAdjust="0"/>
  </p:normalViewPr>
  <p:slideViewPr>
    <p:cSldViewPr>
      <p:cViewPr varScale="1">
        <p:scale>
          <a:sx n="82" d="100"/>
          <a:sy n="82" d="100"/>
        </p:scale>
        <p:origin x="-93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9C8CC-8646-4A23-BF2B-40C563C55C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572AA1-D619-4505-A94F-FC8B53DCC2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DA996-4EFA-43D3-A3AB-C5B22F53BB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73468D-4A8B-4290-888E-F1FADA7A17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7739A-702B-4E38-B82D-21CB9E2081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A6405E-1382-4C81-A596-303727FE76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DB487-1BD8-4B27-8BF2-680F45B68E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BC3F97-60CC-45B8-A30D-C1BF054AA3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C5B7AC-9AB3-4D06-A738-E235044D87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73C4A0-B34D-4525-84EC-E82A1C05E4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B8D0BE-28D1-4F09-92FE-9918A9A053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4A3ED-08B5-47A4-8D82-CFE8C48F9C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j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j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j-lt"/>
              </a:defRPr>
            </a:lvl1pPr>
          </a:lstStyle>
          <a:p>
            <a:pPr>
              <a:defRPr/>
            </a:pPr>
            <a:fld id="{B0FD40B6-23E8-4821-A6C5-2F3F47EBAC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103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6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http://www.plantoftheweek.org/image/sansevieria3.jpg&amp;imgrefurl=http://www.plantoftheweek.org/week210.shtml&amp;h=480&amp;w=360&amp;sz=47&amp;hl=en&amp;start=16&amp;tbnid=dY8QknI-9BPgMM:&amp;tbnh=129&amp;tbnw=97&amp;prev=/images?q=Sansevieria+&amp;svnum=10&amp;hl=en&amp;lr=" TargetMode="External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hyperlink" Target="http://images.google.com/imgres?imgurl=http://www.greenquest.com/images/plantes/croton.gif&amp;imgrefurl=http://www.greenquest.com/mainvert/plantes/gplantes/croton.htm&amp;h=395&amp;w=345&amp;sz=59&amp;hl=en&amp;start=1&amp;tbnid=0Q3-a3SVW84DPM:&amp;tbnh=124&amp;tbnw=108&amp;prev=/images?q=croton&amp;svnum=10&amp;hl=en&amp;lr=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9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Floriculture CDE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Plant Identification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Stephanotis floribunda </a:t>
            </a:r>
            <a:br>
              <a:rPr lang="en-US" sz="3800" i="1" smtClean="0"/>
            </a:br>
            <a:r>
              <a:rPr lang="en-US" sz="3800" smtClean="0"/>
              <a:t>Stephanotis, Bridal Wreath </a:t>
            </a:r>
            <a:endParaRPr lang="en-US" sz="3800" i="1" smtClean="0"/>
          </a:p>
        </p:txBody>
      </p:sp>
      <p:pic>
        <p:nvPicPr>
          <p:cNvPr id="13315" name="Picture 6" descr="stephanoti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14500" y="1722438"/>
            <a:ext cx="5715000" cy="42862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Antirrhinum majus  cv.</a:t>
            </a:r>
            <a:br>
              <a:rPr lang="en-US" sz="3800" i="1" smtClean="0"/>
            </a:br>
            <a:r>
              <a:rPr lang="en-US" sz="3800" smtClean="0"/>
              <a:t>Snapdragon</a:t>
            </a:r>
            <a:endParaRPr lang="en-US" sz="3800" i="1" smtClean="0"/>
          </a:p>
        </p:txBody>
      </p:sp>
      <p:pic>
        <p:nvPicPr>
          <p:cNvPr id="14339" name="Picture 6" descr="snap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2033588"/>
            <a:ext cx="4038600" cy="3662362"/>
          </a:xfrm>
          <a:noFill/>
        </p:spPr>
      </p:pic>
      <p:pic>
        <p:nvPicPr>
          <p:cNvPr id="14340" name="Picture 9" descr="snapdrago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24438" y="1674813"/>
            <a:ext cx="3286125" cy="43815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Consolida ambigua</a:t>
            </a:r>
            <a:r>
              <a:rPr lang="en-US" sz="3800" smtClean="0"/>
              <a:t> cv. </a:t>
            </a:r>
            <a:br>
              <a:rPr lang="en-US" sz="3800" smtClean="0"/>
            </a:br>
            <a:r>
              <a:rPr lang="en-US" sz="3800" smtClean="0"/>
              <a:t>Larkspur </a:t>
            </a:r>
            <a:endParaRPr lang="en-US" sz="3800" i="1" smtClean="0"/>
          </a:p>
        </p:txBody>
      </p:sp>
      <p:pic>
        <p:nvPicPr>
          <p:cNvPr id="15363" name="Picture 6" descr="dried_larkspur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257800" y="838200"/>
            <a:ext cx="3144838" cy="4678363"/>
          </a:xfrm>
          <a:noFill/>
        </p:spPr>
      </p:pic>
      <p:pic>
        <p:nvPicPr>
          <p:cNvPr id="15364" name="Picture 12" descr="larkspu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600200"/>
            <a:ext cx="3057525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Delphinium elatum</a:t>
            </a:r>
            <a:br>
              <a:rPr lang="en-US" sz="3800" i="1" smtClean="0"/>
            </a:br>
            <a:r>
              <a:rPr lang="en-US" sz="3800" smtClean="0"/>
              <a:t>Delphinium</a:t>
            </a:r>
            <a:endParaRPr lang="en-US" sz="3800" i="1" smtClean="0"/>
          </a:p>
        </p:txBody>
      </p:sp>
      <p:pic>
        <p:nvPicPr>
          <p:cNvPr id="17411" name="Picture 6" descr="delphinium-oxysepalum-m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96975" y="1600200"/>
            <a:ext cx="2557463" cy="4530725"/>
          </a:xfrm>
          <a:noFill/>
        </p:spPr>
      </p:pic>
      <p:pic>
        <p:nvPicPr>
          <p:cNvPr id="17412" name="Picture 9" descr="blue_fountain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45088" y="1600200"/>
            <a:ext cx="3043237" cy="45307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Gladiolus x hortulanus </a:t>
            </a:r>
            <a:r>
              <a:rPr lang="en-US" sz="3800" smtClean="0"/>
              <a:t>cv.</a:t>
            </a:r>
            <a:br>
              <a:rPr lang="en-US" sz="3800" smtClean="0"/>
            </a:br>
            <a:r>
              <a:rPr lang="en-US" sz="3800" smtClean="0"/>
              <a:t>Gladiolus </a:t>
            </a:r>
            <a:endParaRPr lang="en-US" sz="3800" i="1" smtClean="0"/>
          </a:p>
        </p:txBody>
      </p:sp>
      <p:pic>
        <p:nvPicPr>
          <p:cNvPr id="18435" name="Picture 6" descr="gladiolus_mixed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81000" y="3048000"/>
            <a:ext cx="2876550" cy="2867025"/>
          </a:xfrm>
          <a:noFill/>
        </p:spPr>
      </p:pic>
      <p:pic>
        <p:nvPicPr>
          <p:cNvPr id="18436" name="Picture 9" descr="glad5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48000" y="1676400"/>
            <a:ext cx="2749550" cy="3514725"/>
          </a:xfrm>
          <a:noFill/>
        </p:spPr>
      </p:pic>
      <p:pic>
        <p:nvPicPr>
          <p:cNvPr id="18437" name="Picture 15" descr="gladiolu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457200"/>
            <a:ext cx="2836863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Hyacinthus orientalis</a:t>
            </a:r>
            <a:r>
              <a:rPr lang="en-US" sz="3800" smtClean="0"/>
              <a:t> cv. </a:t>
            </a:r>
            <a:br>
              <a:rPr lang="en-US" sz="3800" smtClean="0"/>
            </a:br>
            <a:r>
              <a:rPr lang="en-US" sz="3800" smtClean="0"/>
              <a:t>Hyacinth </a:t>
            </a:r>
          </a:p>
        </p:txBody>
      </p:sp>
      <p:pic>
        <p:nvPicPr>
          <p:cNvPr id="19459" name="Picture 6" descr="hyacinthu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828800"/>
            <a:ext cx="3781425" cy="3781425"/>
          </a:xfrm>
          <a:noFill/>
        </p:spPr>
      </p:pic>
      <p:pic>
        <p:nvPicPr>
          <p:cNvPr id="19460" name="Picture 12" descr="Hyacinthus_pla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1700" y="838200"/>
            <a:ext cx="4432300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Liatris spicata</a:t>
            </a:r>
            <a:r>
              <a:rPr lang="en-US" sz="3800" smtClean="0"/>
              <a:t/>
            </a:r>
            <a:br>
              <a:rPr lang="en-US" sz="3800" smtClean="0"/>
            </a:br>
            <a:r>
              <a:rPr lang="en-US" sz="3800" smtClean="0"/>
              <a:t>Liatris</a:t>
            </a:r>
            <a:endParaRPr lang="en-US" sz="3800" i="1" smtClean="0"/>
          </a:p>
        </p:txBody>
      </p:sp>
      <p:pic>
        <p:nvPicPr>
          <p:cNvPr id="20483" name="Picture 6" descr="liatris-spicat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81000" y="1447800"/>
            <a:ext cx="3424238" cy="4537075"/>
          </a:xfrm>
          <a:noFill/>
        </p:spPr>
      </p:pic>
      <p:pic>
        <p:nvPicPr>
          <p:cNvPr id="20484" name="Picture 12" descr="Liatris-Blazing%20St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914400"/>
            <a:ext cx="5334000" cy="399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Matthiola incana</a:t>
            </a:r>
            <a:br>
              <a:rPr lang="en-US" sz="3800" i="1" smtClean="0"/>
            </a:br>
            <a:r>
              <a:rPr lang="en-US" sz="3800" smtClean="0"/>
              <a:t>Stock</a:t>
            </a:r>
            <a:endParaRPr lang="en-US" sz="3800" i="1" smtClean="0"/>
          </a:p>
        </p:txBody>
      </p:sp>
      <p:pic>
        <p:nvPicPr>
          <p:cNvPr id="22531" name="Picture 8" descr="matthiola-incana-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14813" y="1905000"/>
            <a:ext cx="4929187" cy="3692525"/>
          </a:xfrm>
          <a:noFill/>
        </p:spPr>
      </p:pic>
      <p:pic>
        <p:nvPicPr>
          <p:cNvPr id="22532" name="Picture 14" descr="matthiola-inca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286000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Agapanthus africanus</a:t>
            </a:r>
            <a:br>
              <a:rPr lang="en-US" sz="3800" i="1" smtClean="0"/>
            </a:br>
            <a:r>
              <a:rPr lang="en-US" sz="3800" smtClean="0"/>
              <a:t>African Lily, Lily of the Nile </a:t>
            </a:r>
            <a:endParaRPr lang="en-US" sz="3800" i="1" smtClean="0"/>
          </a:p>
        </p:txBody>
      </p:sp>
      <p:pic>
        <p:nvPicPr>
          <p:cNvPr id="23555" name="Picture 5" descr="african_lily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981200"/>
            <a:ext cx="4800600" cy="342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7" descr="agapangraskop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53000" y="1524000"/>
            <a:ext cx="3657600" cy="405923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Alstroemeria aurantiaca</a:t>
            </a:r>
            <a:br>
              <a:rPr lang="en-US" sz="3800" i="1" smtClean="0"/>
            </a:br>
            <a:r>
              <a:rPr lang="en-US" sz="3800" smtClean="0"/>
              <a:t>Alstroemeria, Peruvian Lily</a:t>
            </a:r>
            <a:endParaRPr lang="en-US" sz="3800" i="1" smtClean="0"/>
          </a:p>
        </p:txBody>
      </p:sp>
      <p:pic>
        <p:nvPicPr>
          <p:cNvPr id="24579" name="Picture 6" descr="alstroemeria-flower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14438" y="2603500"/>
            <a:ext cx="2524125" cy="2524125"/>
          </a:xfrm>
          <a:noFill/>
        </p:spPr>
      </p:pic>
      <p:pic>
        <p:nvPicPr>
          <p:cNvPr id="24580" name="Picture 9" descr="alstroemeria-hybrid-princess-rebecc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67288" y="1600200"/>
            <a:ext cx="3398837" cy="45307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Callistephus chinensis </a:t>
            </a:r>
            <a:br>
              <a:rPr lang="en-US" sz="3800" i="1" smtClean="0"/>
            </a:br>
            <a:r>
              <a:rPr lang="en-US" sz="3800" smtClean="0"/>
              <a:t>Aster</a:t>
            </a:r>
            <a:endParaRPr lang="en-US" sz="3800" i="1" smtClean="0"/>
          </a:p>
        </p:txBody>
      </p:sp>
      <p:pic>
        <p:nvPicPr>
          <p:cNvPr id="6147" name="Picture 6" descr="Aster%20Peter%20Harrison%20SBI200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2108200"/>
            <a:ext cx="4038600" cy="3513138"/>
          </a:xfrm>
          <a:noFill/>
        </p:spPr>
      </p:pic>
      <p:pic>
        <p:nvPicPr>
          <p:cNvPr id="6148" name="Picture 9" descr="aste246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81600" y="1524000"/>
            <a:ext cx="3328988" cy="4276725"/>
          </a:xfrm>
          <a:noFill/>
        </p:spPr>
      </p:pic>
      <p:pic>
        <p:nvPicPr>
          <p:cNvPr id="6150" name="Picture 6" descr="http://www.swallowtailgardenseeds.com/assets/aster_red_ribbon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4000500"/>
            <a:ext cx="2857500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Chrysanthemum X morifolium </a:t>
            </a:r>
            <a:r>
              <a:rPr lang="en-US" sz="3800" smtClean="0"/>
              <a:t>cv</a:t>
            </a:r>
            <a:r>
              <a:rPr lang="en-US" sz="3800" i="1" smtClean="0"/>
              <a:t/>
            </a:r>
            <a:br>
              <a:rPr lang="en-US" sz="3800" i="1" smtClean="0"/>
            </a:br>
            <a:r>
              <a:rPr lang="en-US" sz="3800" smtClean="0"/>
              <a:t>Florist’s Chrysanthemum</a:t>
            </a:r>
            <a:endParaRPr lang="en-US" sz="3800" i="1" smtClean="0"/>
          </a:p>
        </p:txBody>
      </p:sp>
      <p:pic>
        <p:nvPicPr>
          <p:cNvPr id="25603" name="Picture 12" descr="daisy0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676400"/>
            <a:ext cx="4038600" cy="2686050"/>
          </a:xfrm>
          <a:noFill/>
        </p:spPr>
      </p:pic>
      <p:pic>
        <p:nvPicPr>
          <p:cNvPr id="25604" name="Picture 10" descr="kiku0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2971800"/>
            <a:ext cx="381000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15" descr="button05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143000" y="3886200"/>
            <a:ext cx="4038600" cy="2682875"/>
          </a:xfrm>
          <a:noFill/>
        </p:spPr>
      </p:pic>
      <p:pic>
        <p:nvPicPr>
          <p:cNvPr id="25606" name="Picture 21" descr="Chrysanthemum_leucanthemum_flower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228600"/>
            <a:ext cx="2667000" cy="242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2098" name="Picture 2" descr="http://www.wholeblossoms.com/images/Spider-Mums-Yellow-Flow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600200"/>
            <a:ext cx="3333750" cy="3238501"/>
          </a:xfrm>
          <a:prstGeom prst="rect">
            <a:avLst/>
          </a:prstGeom>
          <a:noFill/>
        </p:spPr>
      </p:pic>
      <p:pic>
        <p:nvPicPr>
          <p:cNvPr id="132100" name="Picture 4" descr="http://ddeventdesign.files.wordpress.com/2009/10/spider-mum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1371600"/>
            <a:ext cx="5029200" cy="42576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Dianthus </a:t>
            </a:r>
            <a:r>
              <a:rPr lang="en-US" sz="3800" smtClean="0"/>
              <a:t>cv.</a:t>
            </a:r>
            <a:br>
              <a:rPr lang="en-US" sz="3800" smtClean="0"/>
            </a:br>
            <a:r>
              <a:rPr lang="en-US" sz="3800" smtClean="0"/>
              <a:t>Carnation</a:t>
            </a:r>
            <a:endParaRPr lang="en-US" sz="3800" i="1" smtClean="0"/>
          </a:p>
        </p:txBody>
      </p:sp>
      <p:pic>
        <p:nvPicPr>
          <p:cNvPr id="26627" name="Picture 6" descr="corsag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68375" y="1600200"/>
            <a:ext cx="3016250" cy="4530725"/>
          </a:xfrm>
          <a:noFill/>
        </p:spPr>
      </p:pic>
      <p:pic>
        <p:nvPicPr>
          <p:cNvPr id="26628" name="Picture 9" descr="carnatio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267200" y="609600"/>
            <a:ext cx="2438400" cy="2844800"/>
          </a:xfrm>
          <a:noFill/>
        </p:spPr>
      </p:pic>
      <p:pic>
        <p:nvPicPr>
          <p:cNvPr id="26629" name="Picture 15" descr="Red%20Carn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3581400"/>
            <a:ext cx="2609850" cy="260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Freesia x hybrida</a:t>
            </a:r>
            <a:br>
              <a:rPr lang="en-US" sz="3800" i="1" smtClean="0"/>
            </a:br>
            <a:r>
              <a:rPr lang="en-US" sz="3800" smtClean="0"/>
              <a:t>Freesia</a:t>
            </a:r>
            <a:endParaRPr lang="en-US" sz="3800" i="1" smtClean="0"/>
          </a:p>
        </p:txBody>
      </p:sp>
      <p:pic>
        <p:nvPicPr>
          <p:cNvPr id="27651" name="Picture 6" descr="freesi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24400" y="381000"/>
            <a:ext cx="3833813" cy="4059238"/>
          </a:xfrm>
          <a:noFill/>
        </p:spPr>
      </p:pic>
      <p:pic>
        <p:nvPicPr>
          <p:cNvPr id="27652" name="Picture 12" descr="Freesia%20alba%2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570163"/>
            <a:ext cx="4495800" cy="315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Helianthus annuus </a:t>
            </a:r>
            <a:r>
              <a:rPr lang="en-US" sz="3800" smtClean="0"/>
              <a:t>cv.</a:t>
            </a:r>
            <a:br>
              <a:rPr lang="en-US" sz="3800" smtClean="0"/>
            </a:br>
            <a:r>
              <a:rPr lang="en-US" sz="3800" smtClean="0"/>
              <a:t>Sunflower</a:t>
            </a:r>
            <a:endParaRPr lang="en-US" sz="3800" i="1" smtClean="0"/>
          </a:p>
        </p:txBody>
      </p:sp>
      <p:pic>
        <p:nvPicPr>
          <p:cNvPr id="28675" name="Picture 6" descr="260px-A_sunflower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3400" y="1447800"/>
            <a:ext cx="3638550" cy="4856065"/>
          </a:xfrm>
          <a:noFill/>
        </p:spPr>
      </p:pic>
      <p:pic>
        <p:nvPicPr>
          <p:cNvPr id="28676" name="Picture 9" descr="156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809630" y="1524000"/>
            <a:ext cx="5181970" cy="33528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Gerbera jamesonii </a:t>
            </a:r>
            <a:r>
              <a:rPr lang="en-US" sz="3800" smtClean="0"/>
              <a:t>cv.</a:t>
            </a:r>
            <a:br>
              <a:rPr lang="en-US" sz="3800" smtClean="0"/>
            </a:br>
            <a:r>
              <a:rPr lang="en-US" sz="3800" smtClean="0"/>
              <a:t>Gerbera, Transvaal Daisy</a:t>
            </a:r>
            <a:endParaRPr lang="en-US" sz="3800" i="1" smtClean="0"/>
          </a:p>
        </p:txBody>
      </p:sp>
      <p:pic>
        <p:nvPicPr>
          <p:cNvPr id="32771" name="Picture 5" descr="yellow-gerber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2349500"/>
            <a:ext cx="4038600" cy="3032125"/>
          </a:xfrm>
          <a:noFill/>
        </p:spPr>
      </p:pic>
      <p:pic>
        <p:nvPicPr>
          <p:cNvPr id="32772" name="Picture 8" descr="yvana_2002-08-07_102877076741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2351088"/>
            <a:ext cx="4038600" cy="30289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Hydrangea marcrophylla</a:t>
            </a:r>
            <a:br>
              <a:rPr lang="en-US" sz="3800" i="1" smtClean="0"/>
            </a:br>
            <a:r>
              <a:rPr lang="en-US" sz="3800" smtClean="0"/>
              <a:t>Hydrangea</a:t>
            </a:r>
            <a:endParaRPr lang="en-US" sz="3800" i="1" smtClean="0"/>
          </a:p>
        </p:txBody>
      </p:sp>
      <p:pic>
        <p:nvPicPr>
          <p:cNvPr id="29699" name="Picture 6" descr="hydrangea_lr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5500" y="2214563"/>
            <a:ext cx="3302000" cy="3302000"/>
          </a:xfrm>
          <a:noFill/>
        </p:spPr>
      </p:pic>
      <p:pic>
        <p:nvPicPr>
          <p:cNvPr id="29700" name="Picture 9" descr="pink-hydrange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0" y="2209800"/>
            <a:ext cx="3994150" cy="32797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Paeonia lactiflora</a:t>
            </a:r>
            <a:r>
              <a:rPr lang="en-US" sz="3800" smtClean="0"/>
              <a:t> cv. </a:t>
            </a:r>
            <a:br>
              <a:rPr lang="en-US" sz="3800" smtClean="0"/>
            </a:br>
            <a:r>
              <a:rPr lang="en-US" sz="3800" smtClean="0"/>
              <a:t>Peony</a:t>
            </a:r>
          </a:p>
        </p:txBody>
      </p:sp>
      <p:pic>
        <p:nvPicPr>
          <p:cNvPr id="30723" name="Picture 6" descr="peony_flower_pink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882775"/>
            <a:ext cx="4038600" cy="3963988"/>
          </a:xfrm>
          <a:noFill/>
        </p:spPr>
      </p:pic>
      <p:pic>
        <p:nvPicPr>
          <p:cNvPr id="30724" name="Picture 9" descr="TomH3787_1146977932_65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0" y="1905000"/>
            <a:ext cx="4572000" cy="32289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Rosa </a:t>
            </a:r>
            <a:r>
              <a:rPr lang="en-US" sz="3800" smtClean="0"/>
              <a:t>cv.</a:t>
            </a:r>
            <a:br>
              <a:rPr lang="en-US" sz="3800" smtClean="0"/>
            </a:br>
            <a:r>
              <a:rPr lang="en-US" sz="3800" smtClean="0"/>
              <a:t>Hybrid Tea Rose </a:t>
            </a:r>
            <a:endParaRPr lang="en-US" sz="3800" i="1" smtClean="0"/>
          </a:p>
        </p:txBody>
      </p:sp>
      <p:pic>
        <p:nvPicPr>
          <p:cNvPr id="31747" name="Picture 6" descr="rose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71600" y="2209800"/>
            <a:ext cx="3810000" cy="2466975"/>
          </a:xfrm>
          <a:noFill/>
        </p:spPr>
      </p:pic>
      <p:pic>
        <p:nvPicPr>
          <p:cNvPr id="31748" name="Picture 9" descr="Elle, hybrid tea rose (75624 bytes)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638800" y="1447800"/>
            <a:ext cx="2827338" cy="39354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Hippeastrum x hybridum </a:t>
            </a:r>
            <a:r>
              <a:rPr lang="en-US" sz="3800" smtClean="0"/>
              <a:t>cv. </a:t>
            </a:r>
            <a:br>
              <a:rPr lang="en-US" sz="3800" smtClean="0"/>
            </a:br>
            <a:r>
              <a:rPr lang="en-US" sz="3800" smtClean="0"/>
              <a:t>Amaryllis</a:t>
            </a:r>
            <a:endParaRPr lang="en-US" sz="3800" i="1" smtClean="0"/>
          </a:p>
        </p:txBody>
      </p:sp>
      <p:pic>
        <p:nvPicPr>
          <p:cNvPr id="34819" name="Picture 9" descr="U8J4G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990600"/>
            <a:ext cx="318135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11" descr="thumb_0046-red-dragon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676400" y="1981200"/>
            <a:ext cx="2524125" cy="35052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Chamelaucium uncinatum</a:t>
            </a:r>
            <a:br>
              <a:rPr lang="en-US" sz="3800" i="1" smtClean="0"/>
            </a:br>
            <a:r>
              <a:rPr lang="en-US" sz="3800" smtClean="0"/>
              <a:t>Waxflower</a:t>
            </a:r>
            <a:endParaRPr lang="en-US" sz="3800" i="1" smtClean="0"/>
          </a:p>
        </p:txBody>
      </p:sp>
      <p:pic>
        <p:nvPicPr>
          <p:cNvPr id="7171" name="Picture 5" descr="WaxFlower_Detail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91000" y="990600"/>
            <a:ext cx="4568825" cy="4530725"/>
          </a:xfrm>
          <a:noFill/>
        </p:spPr>
      </p:pic>
      <p:pic>
        <p:nvPicPr>
          <p:cNvPr id="7172" name="Picture 11" descr="183179750_71abf4e10a_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9050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Iris </a:t>
            </a:r>
            <a:r>
              <a:rPr lang="en-US" sz="3800" smtClean="0"/>
              <a:t>spp.</a:t>
            </a:r>
            <a:br>
              <a:rPr lang="en-US" sz="3800" smtClean="0"/>
            </a:br>
            <a:r>
              <a:rPr lang="en-US" sz="3800" smtClean="0"/>
              <a:t>Iris</a:t>
            </a:r>
            <a:endParaRPr lang="en-US" sz="3800" i="1" smtClean="0"/>
          </a:p>
        </p:txBody>
      </p:sp>
      <p:pic>
        <p:nvPicPr>
          <p:cNvPr id="35843" name="Picture 6" descr="Iris_EdithWolford_not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85788" y="2155825"/>
            <a:ext cx="3781425" cy="3419475"/>
          </a:xfrm>
          <a:noFill/>
        </p:spPr>
      </p:pic>
      <p:pic>
        <p:nvPicPr>
          <p:cNvPr id="35844" name="Picture 9" descr="gardenview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19600" y="304800"/>
            <a:ext cx="4219575" cy="3846513"/>
          </a:xfrm>
          <a:noFill/>
        </p:spPr>
      </p:pic>
      <p:pic>
        <p:nvPicPr>
          <p:cNvPr id="35845" name="Picture 15" descr="Iris%20pumil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4191000"/>
            <a:ext cx="1778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Lilium</a:t>
            </a:r>
            <a:r>
              <a:rPr lang="en-US" sz="3800" smtClean="0"/>
              <a:t> cv. ‘Stargazer’ </a:t>
            </a:r>
            <a:br>
              <a:rPr lang="en-US" sz="3800" smtClean="0"/>
            </a:br>
            <a:r>
              <a:rPr lang="en-US" sz="3800" smtClean="0"/>
              <a:t>Stargazer Lily </a:t>
            </a:r>
          </a:p>
        </p:txBody>
      </p:sp>
      <p:pic>
        <p:nvPicPr>
          <p:cNvPr id="36867" name="Picture 6" descr="Stargazer Lilie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81000" y="1981200"/>
            <a:ext cx="3276600" cy="3276600"/>
          </a:xfrm>
          <a:noFill/>
        </p:spPr>
      </p:pic>
      <p:pic>
        <p:nvPicPr>
          <p:cNvPr id="36868" name="Picture 9" descr="20030807-lilies-stargazer-1-smal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810000" y="1371600"/>
            <a:ext cx="4733925" cy="34591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Lilium longiflorum </a:t>
            </a:r>
            <a:r>
              <a:rPr lang="en-US" sz="3800" smtClean="0"/>
              <a:t> cv. </a:t>
            </a:r>
            <a:br>
              <a:rPr lang="en-US" sz="3800" smtClean="0"/>
            </a:br>
            <a:r>
              <a:rPr lang="en-US" sz="3800" smtClean="0"/>
              <a:t>Trumpet Easter Lily </a:t>
            </a:r>
            <a:endParaRPr lang="en-US" sz="3800" i="1" smtClean="0"/>
          </a:p>
        </p:txBody>
      </p:sp>
      <p:pic>
        <p:nvPicPr>
          <p:cNvPr id="37891" name="Picture 6" descr="2896635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2351088"/>
            <a:ext cx="4038600" cy="3028950"/>
          </a:xfrm>
          <a:noFill/>
        </p:spPr>
      </p:pic>
      <p:pic>
        <p:nvPicPr>
          <p:cNvPr id="37892" name="Picture 9" descr="GCMGA2785%20=%20Pixie%20&amp;%20Easter%20lilie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2362200"/>
            <a:ext cx="4038600" cy="30289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Narcissus hybrid</a:t>
            </a:r>
            <a:br>
              <a:rPr lang="en-US" sz="3800" i="1" smtClean="0"/>
            </a:br>
            <a:r>
              <a:rPr lang="en-US" sz="3800" smtClean="0"/>
              <a:t>Daffodil</a:t>
            </a:r>
            <a:endParaRPr lang="en-US" sz="3800" i="1" smtClean="0"/>
          </a:p>
        </p:txBody>
      </p:sp>
      <p:pic>
        <p:nvPicPr>
          <p:cNvPr id="38915" name="Picture 6" descr="Daffodil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" y="1981200"/>
            <a:ext cx="3476625" cy="3476625"/>
          </a:xfrm>
          <a:noFill/>
        </p:spPr>
      </p:pic>
      <p:pic>
        <p:nvPicPr>
          <p:cNvPr id="38916" name="Picture 12" descr="nar_sp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1676400"/>
            <a:ext cx="4953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Phalaenopsis </a:t>
            </a:r>
            <a:r>
              <a:rPr lang="en-US" sz="3800" smtClean="0"/>
              <a:t>cv. </a:t>
            </a:r>
            <a:br>
              <a:rPr lang="en-US" sz="3800" smtClean="0"/>
            </a:br>
            <a:r>
              <a:rPr lang="en-US" sz="3800" smtClean="0"/>
              <a:t>Phalaenopsis, Butterfly Orchid</a:t>
            </a:r>
            <a:endParaRPr lang="en-US" sz="3800" i="1" smtClean="0"/>
          </a:p>
        </p:txBody>
      </p:sp>
      <p:pic>
        <p:nvPicPr>
          <p:cNvPr id="39939" name="Picture 6" descr="Phalaenopsis%20Cassandra1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76300" y="2663825"/>
            <a:ext cx="3200400" cy="2401888"/>
          </a:xfrm>
          <a:noFill/>
        </p:spPr>
      </p:pic>
      <p:pic>
        <p:nvPicPr>
          <p:cNvPr id="39940" name="Picture 13" descr="phalaenopsi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1784350"/>
            <a:ext cx="4038600" cy="41624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Polianthes tuberosa</a:t>
            </a:r>
            <a:r>
              <a:rPr lang="en-US" sz="3800" smtClean="0"/>
              <a:t/>
            </a:r>
            <a:br>
              <a:rPr lang="en-US" sz="3800" smtClean="0"/>
            </a:br>
            <a:r>
              <a:rPr lang="en-US" sz="3800" smtClean="0"/>
              <a:t>Tuberose</a:t>
            </a:r>
            <a:endParaRPr lang="en-US" sz="3800" i="1" smtClean="0"/>
          </a:p>
        </p:txBody>
      </p:sp>
      <p:pic>
        <p:nvPicPr>
          <p:cNvPr id="40963" name="Picture 9" descr="tubero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90800"/>
            <a:ext cx="1725613" cy="279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11" descr="Tuberose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19663" y="1447800"/>
            <a:ext cx="4224337" cy="4224338"/>
          </a:xfrm>
          <a:noFill/>
        </p:spPr>
      </p:pic>
      <p:pic>
        <p:nvPicPr>
          <p:cNvPr id="40965" name="Picture 17" descr="tuberose%20po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2209800"/>
            <a:ext cx="29051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Protea </a:t>
            </a:r>
            <a:r>
              <a:rPr lang="en-US" sz="3800" smtClean="0"/>
              <a:t>cv.</a:t>
            </a:r>
            <a:br>
              <a:rPr lang="en-US" sz="3800" smtClean="0"/>
            </a:br>
            <a:r>
              <a:rPr lang="en-US" sz="3800" smtClean="0"/>
              <a:t>Protea </a:t>
            </a:r>
            <a:endParaRPr lang="en-US" sz="3800" i="1" smtClean="0"/>
          </a:p>
        </p:txBody>
      </p:sp>
      <p:pic>
        <p:nvPicPr>
          <p:cNvPr id="41987" name="Picture 6" descr="1-1-protea-cynaroides-2-larg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828800"/>
            <a:ext cx="3049588" cy="3049588"/>
          </a:xfrm>
          <a:noFill/>
        </p:spPr>
      </p:pic>
      <p:pic>
        <p:nvPicPr>
          <p:cNvPr id="41988" name="Picture 12" descr="prote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381000"/>
            <a:ext cx="5324475" cy="345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17" descr="Protea%20-%20Susar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3886200"/>
            <a:ext cx="1647825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Strelitzia reginae</a:t>
            </a:r>
            <a:r>
              <a:rPr lang="en-US" sz="3800" smtClean="0"/>
              <a:t/>
            </a:r>
            <a:br>
              <a:rPr lang="en-US" sz="3800" smtClean="0"/>
            </a:br>
            <a:r>
              <a:rPr lang="en-US" sz="3800" smtClean="0"/>
              <a:t>Bird of Paradise </a:t>
            </a:r>
            <a:endParaRPr lang="en-US" sz="3800" i="1" smtClean="0"/>
          </a:p>
        </p:txBody>
      </p:sp>
      <p:pic>
        <p:nvPicPr>
          <p:cNvPr id="43011" name="Picture 6" descr="strelitzia_reginae_small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2351088"/>
            <a:ext cx="4038600" cy="3028950"/>
          </a:xfrm>
          <a:noFill/>
        </p:spPr>
      </p:pic>
      <p:pic>
        <p:nvPicPr>
          <p:cNvPr id="43012" name="Picture 9" descr="StrelitziaReginae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76800" y="1219200"/>
            <a:ext cx="3465513" cy="46212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Tulipa </a:t>
            </a:r>
            <a:r>
              <a:rPr lang="en-US" sz="3800" smtClean="0"/>
              <a:t>cv. </a:t>
            </a:r>
            <a:br>
              <a:rPr lang="en-US" sz="3800" smtClean="0"/>
            </a:br>
            <a:r>
              <a:rPr lang="en-US" sz="3800" smtClean="0"/>
              <a:t>Tulip</a:t>
            </a:r>
            <a:endParaRPr lang="en-US" sz="3800" i="1" smtClean="0"/>
          </a:p>
        </p:txBody>
      </p:sp>
      <p:pic>
        <p:nvPicPr>
          <p:cNvPr id="44035" name="Picture 12" descr="RED-TULI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381000"/>
            <a:ext cx="376237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14" descr="tulip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90600" y="1828800"/>
            <a:ext cx="2981325" cy="39465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Zantedeschia aethiopica </a:t>
            </a:r>
            <a:br>
              <a:rPr lang="en-US" sz="3800" i="1" smtClean="0"/>
            </a:br>
            <a:r>
              <a:rPr lang="en-US" sz="3800" smtClean="0"/>
              <a:t>Calla </a:t>
            </a:r>
            <a:endParaRPr lang="en-US" sz="3800" i="1" smtClean="0"/>
          </a:p>
        </p:txBody>
      </p:sp>
      <p:pic>
        <p:nvPicPr>
          <p:cNvPr id="45059" name="Picture 6" descr="zantedeschia_aethiopica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74750" y="1833563"/>
            <a:ext cx="2603500" cy="4064000"/>
          </a:xfrm>
          <a:noFill/>
        </p:spPr>
      </p:pic>
      <p:pic>
        <p:nvPicPr>
          <p:cNvPr id="45060" name="Picture 9" descr="zantedeschia-aethiopica-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0" y="1371600"/>
            <a:ext cx="3802063" cy="454183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Forsythia x intermedia</a:t>
            </a:r>
            <a:br>
              <a:rPr lang="en-US" sz="3800" i="1" smtClean="0"/>
            </a:br>
            <a:r>
              <a:rPr lang="en-US" sz="3800" smtClean="0"/>
              <a:t>Forsythia</a:t>
            </a:r>
            <a:endParaRPr lang="en-US" sz="3800" i="1" smtClean="0"/>
          </a:p>
        </p:txBody>
      </p:sp>
      <p:pic>
        <p:nvPicPr>
          <p:cNvPr id="8195" name="Picture 12" descr="forsyth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470150"/>
            <a:ext cx="5715000" cy="378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6" descr="Golden Bells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191000" y="1219200"/>
            <a:ext cx="4953000" cy="32543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Schlumbergera truncata </a:t>
            </a:r>
            <a:r>
              <a:rPr lang="en-US" sz="3800" smtClean="0"/>
              <a:t>cv. </a:t>
            </a:r>
            <a:br>
              <a:rPr lang="en-US" sz="3800" smtClean="0"/>
            </a:br>
            <a:r>
              <a:rPr lang="en-US" sz="3800" smtClean="0"/>
              <a:t>Thanksgiving Cactus </a:t>
            </a:r>
            <a:endParaRPr lang="en-US" sz="3800" i="1" smtClean="0"/>
          </a:p>
        </p:txBody>
      </p:sp>
      <p:pic>
        <p:nvPicPr>
          <p:cNvPr id="46083" name="Picture 6" descr="Thaumaturgist_1107917486_68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2351088"/>
            <a:ext cx="4038600" cy="3028950"/>
          </a:xfrm>
          <a:noFill/>
        </p:spPr>
      </p:pic>
      <p:pic>
        <p:nvPicPr>
          <p:cNvPr id="46084" name="Picture 9" descr="thxleaf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56200" y="1871663"/>
            <a:ext cx="3022600" cy="39878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Begonia X tuberhybrida </a:t>
            </a:r>
            <a:r>
              <a:rPr lang="en-US" sz="3800" smtClean="0"/>
              <a:t>cv</a:t>
            </a:r>
            <a:r>
              <a:rPr lang="en-US" sz="3800" i="1" smtClean="0"/>
              <a:t>. </a:t>
            </a:r>
            <a:br>
              <a:rPr lang="en-US" sz="3800" i="1" smtClean="0"/>
            </a:br>
            <a:r>
              <a:rPr lang="en-US" sz="3800" smtClean="0"/>
              <a:t>Tuberous Begonia</a:t>
            </a:r>
            <a:endParaRPr lang="en-US" sz="3800" i="1" smtClean="0"/>
          </a:p>
        </p:txBody>
      </p:sp>
      <p:pic>
        <p:nvPicPr>
          <p:cNvPr id="47107" name="Picture 5" descr="Begoni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50900" y="2646363"/>
            <a:ext cx="3251200" cy="2438400"/>
          </a:xfrm>
          <a:noFill/>
        </p:spPr>
      </p:pic>
      <p:pic>
        <p:nvPicPr>
          <p:cNvPr id="47108" name="Picture 8" descr="begonia-tuberhybrid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62550" y="2579688"/>
            <a:ext cx="3009900" cy="25717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Kalanchoe blossfeldiana </a:t>
            </a:r>
            <a:r>
              <a:rPr lang="en-US" sz="3800" smtClean="0"/>
              <a:t>cv.</a:t>
            </a:r>
            <a:br>
              <a:rPr lang="en-US" sz="3800" smtClean="0"/>
            </a:br>
            <a:r>
              <a:rPr lang="en-US" sz="3800" smtClean="0"/>
              <a:t>Kalanchoe</a:t>
            </a:r>
            <a:endParaRPr lang="en-US" sz="3800" i="1" smtClean="0"/>
          </a:p>
        </p:txBody>
      </p:sp>
      <p:pic>
        <p:nvPicPr>
          <p:cNvPr id="48131" name="Picture 6" descr="KALABI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89000" y="1795463"/>
            <a:ext cx="3175000" cy="4140200"/>
          </a:xfrm>
          <a:noFill/>
        </p:spPr>
      </p:pic>
      <p:pic>
        <p:nvPicPr>
          <p:cNvPr id="48132" name="Picture 9" descr="kalancho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60900" y="1600200"/>
            <a:ext cx="4011613" cy="2189163"/>
          </a:xfrm>
          <a:noFill/>
        </p:spPr>
      </p:pic>
      <p:pic>
        <p:nvPicPr>
          <p:cNvPr id="48133" name="Picture 12" descr="Kalanchoe-hr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389563" y="3941763"/>
            <a:ext cx="2555875" cy="218916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Rhododendron </a:t>
            </a:r>
            <a:r>
              <a:rPr lang="en-US" sz="3800" smtClean="0"/>
              <a:t>cv.</a:t>
            </a:r>
            <a:br>
              <a:rPr lang="en-US" sz="3800" smtClean="0"/>
            </a:br>
            <a:r>
              <a:rPr lang="en-US" sz="3800" smtClean="0"/>
              <a:t>Azalea </a:t>
            </a:r>
            <a:endParaRPr lang="en-US" sz="3800" i="1" smtClean="0"/>
          </a:p>
        </p:txBody>
      </p:sp>
      <p:pic>
        <p:nvPicPr>
          <p:cNvPr id="49155" name="Picture 6" descr="T118-06-w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" y="1905000"/>
            <a:ext cx="3175000" cy="3543300"/>
          </a:xfrm>
          <a:noFill/>
        </p:spPr>
      </p:pic>
      <p:pic>
        <p:nvPicPr>
          <p:cNvPr id="49156" name="Picture 9" descr="AzaleaPurpleFormosa80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810000" y="1600200"/>
            <a:ext cx="5334000" cy="40005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Celosia argentea </a:t>
            </a:r>
            <a:r>
              <a:rPr lang="en-US" sz="3800" smtClean="0"/>
              <a:t>cv</a:t>
            </a:r>
            <a:r>
              <a:rPr lang="en-US" sz="3800" i="1" smtClean="0"/>
              <a:t>.</a:t>
            </a:r>
            <a:r>
              <a:rPr lang="en-US" sz="3800" smtClean="0"/>
              <a:t/>
            </a:r>
            <a:br>
              <a:rPr lang="en-US" sz="3800" smtClean="0"/>
            </a:br>
            <a:r>
              <a:rPr lang="en-US" sz="3800" smtClean="0"/>
              <a:t>Celosia, Cockscomb</a:t>
            </a:r>
            <a:endParaRPr lang="en-US" sz="3800" i="1" smtClean="0"/>
          </a:p>
        </p:txBody>
      </p:sp>
      <p:pic>
        <p:nvPicPr>
          <p:cNvPr id="50179" name="Picture 6" descr="celosi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05200" y="1752600"/>
            <a:ext cx="5295900" cy="4237038"/>
          </a:xfrm>
          <a:noFill/>
        </p:spPr>
      </p:pic>
      <p:pic>
        <p:nvPicPr>
          <p:cNvPr id="50180" name="Picture 12" descr="celos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752600"/>
            <a:ext cx="2667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17" descr="Celosia-'New-Look'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4038600"/>
            <a:ext cx="1666875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Spathiphyllum </a:t>
            </a:r>
            <a:r>
              <a:rPr lang="en-US" sz="3800" smtClean="0"/>
              <a:t>spp.</a:t>
            </a:r>
            <a:br>
              <a:rPr lang="en-US" sz="3800" smtClean="0"/>
            </a:br>
            <a:r>
              <a:rPr lang="en-US" sz="3800" smtClean="0"/>
              <a:t>Spathiphyllum, Peace lily </a:t>
            </a:r>
            <a:endParaRPr lang="en-US" sz="3800" i="1" smtClean="0"/>
          </a:p>
        </p:txBody>
      </p:sp>
      <p:pic>
        <p:nvPicPr>
          <p:cNvPr id="51203" name="Picture 6" descr="spathiphyllum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06450" y="1600200"/>
            <a:ext cx="3340100" cy="4530725"/>
          </a:xfrm>
          <a:noFill/>
        </p:spPr>
      </p:pic>
      <p:pic>
        <p:nvPicPr>
          <p:cNvPr id="51204" name="Picture 9" descr="spathiphyllum_magic_geurend_en_gekleurd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08600" y="1600200"/>
            <a:ext cx="2717800" cy="45307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Saintpaulia ionantha </a:t>
            </a:r>
            <a:r>
              <a:rPr lang="en-US" sz="3800" smtClean="0"/>
              <a:t>cv.</a:t>
            </a:r>
            <a:br>
              <a:rPr lang="en-US" sz="3800" smtClean="0"/>
            </a:br>
            <a:r>
              <a:rPr lang="en-US" sz="3800" smtClean="0"/>
              <a:t>African Violet</a:t>
            </a:r>
            <a:endParaRPr lang="en-US" sz="3800" i="1" smtClean="0"/>
          </a:p>
        </p:txBody>
      </p:sp>
      <p:pic>
        <p:nvPicPr>
          <p:cNvPr id="52227" name="Picture 6" descr="african%20violet%20pot%20for%20web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14400" y="2020888"/>
            <a:ext cx="3200400" cy="3008312"/>
          </a:xfrm>
          <a:noFill/>
        </p:spPr>
      </p:pic>
      <p:pic>
        <p:nvPicPr>
          <p:cNvPr id="52228" name="Picture 12" descr="african-viole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914400"/>
            <a:ext cx="3810000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Sinningia speciosa </a:t>
            </a:r>
            <a:r>
              <a:rPr lang="en-US" sz="3800" smtClean="0"/>
              <a:t>cv.</a:t>
            </a:r>
            <a:br>
              <a:rPr lang="en-US" sz="3800" smtClean="0"/>
            </a:br>
            <a:r>
              <a:rPr lang="en-US" sz="3800" smtClean="0"/>
              <a:t>Gloxinia </a:t>
            </a:r>
            <a:endParaRPr lang="en-US" sz="3800" i="1" smtClean="0"/>
          </a:p>
        </p:txBody>
      </p:sp>
      <p:pic>
        <p:nvPicPr>
          <p:cNvPr id="53251" name="Picture 6" descr="gloxinia%20pot%20for%20web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981200"/>
            <a:ext cx="3657600" cy="3211513"/>
          </a:xfrm>
          <a:noFill/>
        </p:spPr>
      </p:pic>
      <p:pic>
        <p:nvPicPr>
          <p:cNvPr id="53252" name="Picture 12" descr="gloxin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6663" y="1371600"/>
            <a:ext cx="5367337" cy="428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Aechmea cv.</a:t>
            </a:r>
            <a:br>
              <a:rPr lang="en-US" sz="3800" i="1" smtClean="0"/>
            </a:br>
            <a:r>
              <a:rPr lang="en-US" sz="3800" smtClean="0"/>
              <a:t>Bromeliad</a:t>
            </a:r>
            <a:endParaRPr lang="en-US" sz="3800" i="1" smtClean="0"/>
          </a:p>
        </p:txBody>
      </p:sp>
      <p:pic>
        <p:nvPicPr>
          <p:cNvPr id="55299" name="Picture 14" descr="bromeliad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19350" y="3827463"/>
            <a:ext cx="114300" cy="74612"/>
          </a:xfrm>
          <a:noFill/>
        </p:spPr>
      </p:pic>
      <p:pic>
        <p:nvPicPr>
          <p:cNvPr id="55300" name="Picture 10" descr="BROB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905000"/>
            <a:ext cx="3132138" cy="413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Picture 17" descr="1035_bromeliad_Bi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722813" y="2667000"/>
            <a:ext cx="2841625" cy="3463925"/>
          </a:xfrm>
          <a:noFill/>
        </p:spPr>
      </p:pic>
      <p:pic>
        <p:nvPicPr>
          <p:cNvPr id="55302" name="Picture 12" descr="bromeliad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429000" y="381000"/>
            <a:ext cx="4495800" cy="29337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Alpinia purpurata</a:t>
            </a:r>
            <a:br>
              <a:rPr lang="en-US" sz="3800" i="1" smtClean="0"/>
            </a:br>
            <a:r>
              <a:rPr lang="en-US" sz="3800" smtClean="0"/>
              <a:t>Ginger </a:t>
            </a:r>
            <a:endParaRPr lang="en-US" sz="3800" i="1" smtClean="0"/>
          </a:p>
        </p:txBody>
      </p:sp>
      <p:pic>
        <p:nvPicPr>
          <p:cNvPr id="56323" name="Picture 9" descr="starr_031118_0024_alpinia_purpurata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967288" y="1600200"/>
            <a:ext cx="3398837" cy="4530725"/>
          </a:xfrm>
          <a:noFill/>
        </p:spPr>
      </p:pic>
      <p:pic>
        <p:nvPicPr>
          <p:cNvPr id="56324" name="Picture 13" descr="0707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43000" y="1905000"/>
            <a:ext cx="2676525" cy="39814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Gypsophila elegans </a:t>
            </a:r>
            <a:r>
              <a:rPr lang="en-US" sz="3800" smtClean="0"/>
              <a:t>cv.</a:t>
            </a:r>
            <a:br>
              <a:rPr lang="en-US" sz="3800" smtClean="0"/>
            </a:br>
            <a:r>
              <a:rPr lang="en-US" sz="3800" smtClean="0"/>
              <a:t>Baby’s breath</a:t>
            </a:r>
            <a:endParaRPr lang="en-US" sz="3800" i="1" smtClean="0"/>
          </a:p>
        </p:txBody>
      </p:sp>
      <p:pic>
        <p:nvPicPr>
          <p:cNvPr id="9219" name="Picture 6" descr="02-BABY-23H-WH-A-39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4800" y="2286000"/>
            <a:ext cx="4381500" cy="3286125"/>
          </a:xfrm>
          <a:noFill/>
        </p:spPr>
      </p:pic>
      <p:pic>
        <p:nvPicPr>
          <p:cNvPr id="9220" name="Picture 12" descr="BabysBrea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2825" y="914400"/>
            <a:ext cx="4321175" cy="511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Crassula argentea</a:t>
            </a:r>
            <a:r>
              <a:rPr lang="en-US" sz="3800" smtClean="0"/>
              <a:t/>
            </a:r>
            <a:br>
              <a:rPr lang="en-US" sz="3800" smtClean="0"/>
            </a:br>
            <a:r>
              <a:rPr lang="en-US" sz="3800" smtClean="0"/>
              <a:t>Jade Plant </a:t>
            </a:r>
            <a:endParaRPr lang="en-US" sz="3800" i="1" smtClean="0"/>
          </a:p>
        </p:txBody>
      </p:sp>
      <p:pic>
        <p:nvPicPr>
          <p:cNvPr id="58371" name="Picture 12" descr="ja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752600"/>
            <a:ext cx="508635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6" descr="Jade_Plant0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191000" y="381000"/>
            <a:ext cx="4745038" cy="35591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Cyclamen persicum </a:t>
            </a:r>
            <a:r>
              <a:rPr lang="en-US" sz="3800" smtClean="0"/>
              <a:t>cv.</a:t>
            </a:r>
            <a:br>
              <a:rPr lang="en-US" sz="3800" smtClean="0"/>
            </a:br>
            <a:r>
              <a:rPr lang="en-US" sz="3800" smtClean="0"/>
              <a:t>Florist’s Cyclamen</a:t>
            </a:r>
            <a:endParaRPr lang="en-US" sz="3800" i="1" smtClean="0"/>
          </a:p>
        </p:txBody>
      </p:sp>
      <p:pic>
        <p:nvPicPr>
          <p:cNvPr id="59395" name="Picture 6" descr="cyclame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19200" y="1981200"/>
            <a:ext cx="3228975" cy="3619500"/>
          </a:xfrm>
          <a:noFill/>
        </p:spPr>
      </p:pic>
      <p:pic>
        <p:nvPicPr>
          <p:cNvPr id="59396" name="Picture 9" descr="cyclame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0" y="990600"/>
            <a:ext cx="4038600" cy="45275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Euphorbia milii</a:t>
            </a:r>
            <a:r>
              <a:rPr lang="en-US" sz="3800" smtClean="0"/>
              <a:t> var.</a:t>
            </a:r>
            <a:br>
              <a:rPr lang="en-US" sz="3800" smtClean="0"/>
            </a:br>
            <a:r>
              <a:rPr lang="en-US" sz="3800" smtClean="0"/>
              <a:t>Crown of Thorns</a:t>
            </a:r>
            <a:endParaRPr lang="en-US" sz="3800" i="1" smtClean="0"/>
          </a:p>
        </p:txBody>
      </p:sp>
      <p:pic>
        <p:nvPicPr>
          <p:cNvPr id="60419" name="Picture 9" descr="Euphorbia-Mili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304800"/>
            <a:ext cx="2990850" cy="564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11" descr="euphorbia_milii_10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47800" y="1524000"/>
            <a:ext cx="3235325" cy="44989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Euphorbia pulcherrima</a:t>
            </a:r>
            <a:r>
              <a:rPr lang="en-US" sz="3800" smtClean="0"/>
              <a:t> cv. </a:t>
            </a:r>
            <a:br>
              <a:rPr lang="en-US" sz="3800" smtClean="0"/>
            </a:br>
            <a:r>
              <a:rPr lang="en-US" sz="3800" smtClean="0"/>
              <a:t>Poinsettia</a:t>
            </a:r>
          </a:p>
        </p:txBody>
      </p:sp>
      <p:pic>
        <p:nvPicPr>
          <p:cNvPr id="61443" name="Picture 8" descr="istockphoto_858928_poinsettia_green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81000" y="1752600"/>
            <a:ext cx="5638800" cy="4229100"/>
          </a:xfrm>
          <a:noFill/>
        </p:spPr>
      </p:pic>
      <p:pic>
        <p:nvPicPr>
          <p:cNvPr id="61444" name="Picture 5" descr="poinsettia-multi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24400" y="1447800"/>
            <a:ext cx="4038600" cy="28336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Exacum affine</a:t>
            </a:r>
            <a:br>
              <a:rPr lang="en-US" sz="3800" i="1" smtClean="0"/>
            </a:br>
            <a:r>
              <a:rPr lang="en-US" sz="3800" smtClean="0"/>
              <a:t>German Persian Violet</a:t>
            </a:r>
            <a:endParaRPr lang="en-US" sz="3800" i="1" smtClean="0"/>
          </a:p>
        </p:txBody>
      </p:sp>
      <p:pic>
        <p:nvPicPr>
          <p:cNvPr id="62467" name="Picture 6" descr="exacum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038600" y="1828800"/>
            <a:ext cx="4610100" cy="3457575"/>
          </a:xfrm>
          <a:noFill/>
        </p:spPr>
      </p:pic>
      <p:pic>
        <p:nvPicPr>
          <p:cNvPr id="62468" name="Picture 12" descr="PL02902S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981200"/>
            <a:ext cx="2544763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Hoya carnosa</a:t>
            </a:r>
            <a:r>
              <a:rPr lang="en-US" sz="3800" smtClean="0"/>
              <a:t> var.</a:t>
            </a:r>
            <a:br>
              <a:rPr lang="en-US" sz="3800" smtClean="0"/>
            </a:br>
            <a:r>
              <a:rPr lang="en-US" sz="3800" smtClean="0"/>
              <a:t>Wax Plant </a:t>
            </a:r>
            <a:endParaRPr lang="en-US" sz="3800" i="1" smtClean="0"/>
          </a:p>
        </p:txBody>
      </p:sp>
      <p:pic>
        <p:nvPicPr>
          <p:cNvPr id="63491" name="Picture 6" descr="Hoya%20carnosa%20clos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3400" y="2362200"/>
            <a:ext cx="4724400" cy="3779838"/>
          </a:xfrm>
          <a:noFill/>
        </p:spPr>
      </p:pic>
      <p:pic>
        <p:nvPicPr>
          <p:cNvPr id="63492" name="Picture 12" descr="hoy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990600"/>
            <a:ext cx="4419600" cy="33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Plectranthus australis </a:t>
            </a:r>
            <a:br>
              <a:rPr lang="en-US" sz="3800" i="1" smtClean="0"/>
            </a:br>
            <a:r>
              <a:rPr lang="en-US" sz="3800" smtClean="0"/>
              <a:t>Swedish Ivy</a:t>
            </a:r>
            <a:endParaRPr lang="en-US" sz="3800" i="1" smtClean="0"/>
          </a:p>
        </p:txBody>
      </p:sp>
      <p:pic>
        <p:nvPicPr>
          <p:cNvPr id="64515" name="Picture 6" descr="Plectranthus-australis-clos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" y="1828800"/>
            <a:ext cx="4191000" cy="3351213"/>
          </a:xfrm>
          <a:noFill/>
        </p:spPr>
      </p:pic>
      <p:pic>
        <p:nvPicPr>
          <p:cNvPr id="64516" name="Picture 12" descr="plectranthus_australis0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685800"/>
            <a:ext cx="4572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Philodendron scandens oxycardium</a:t>
            </a:r>
            <a:br>
              <a:rPr lang="en-US" sz="3800" i="1" smtClean="0"/>
            </a:br>
            <a:r>
              <a:rPr lang="en-US" sz="3800" smtClean="0"/>
              <a:t>Heartleaf Philodendron </a:t>
            </a:r>
            <a:endParaRPr lang="en-US" sz="3800" i="1" smtClean="0"/>
          </a:p>
        </p:txBody>
      </p:sp>
      <p:pic>
        <p:nvPicPr>
          <p:cNvPr id="65539" name="Picture 6" descr="philohrt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0" y="1524000"/>
            <a:ext cx="4324350" cy="3778250"/>
          </a:xfrm>
          <a:noFill/>
        </p:spPr>
      </p:pic>
      <p:pic>
        <p:nvPicPr>
          <p:cNvPr id="65540" name="Picture 12" descr="Philodendron_scandens11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905000"/>
            <a:ext cx="2476500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Nephrolepis exaltata </a:t>
            </a:r>
            <a:r>
              <a:rPr lang="en-US" sz="3800" smtClean="0"/>
              <a:t>cv. </a:t>
            </a:r>
            <a:br>
              <a:rPr lang="en-US" sz="3800" smtClean="0"/>
            </a:br>
            <a:r>
              <a:rPr lang="en-US" sz="3800" smtClean="0"/>
              <a:t>Boston Fern</a:t>
            </a:r>
            <a:endParaRPr lang="en-US" sz="3800" i="1" smtClean="0"/>
          </a:p>
        </p:txBody>
      </p:sp>
      <p:pic>
        <p:nvPicPr>
          <p:cNvPr id="66563" name="Picture 6" descr="fougere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23900" y="2341563"/>
            <a:ext cx="3505200" cy="3048000"/>
          </a:xfrm>
          <a:noFill/>
        </p:spPr>
      </p:pic>
      <p:pic>
        <p:nvPicPr>
          <p:cNvPr id="66564" name="Picture 9" descr="DSCN386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2351088"/>
            <a:ext cx="4038600" cy="30289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Monstera deliciosa</a:t>
            </a:r>
            <a:br>
              <a:rPr lang="en-US" sz="3800" i="1" smtClean="0"/>
            </a:br>
            <a:r>
              <a:rPr lang="en-US" sz="3800" smtClean="0"/>
              <a:t>Split-leaf Philodendron</a:t>
            </a:r>
            <a:endParaRPr lang="en-US" sz="3800" i="1" smtClean="0"/>
          </a:p>
        </p:txBody>
      </p:sp>
      <p:pic>
        <p:nvPicPr>
          <p:cNvPr id="67587" name="Picture 6" descr="Monstera%20deliciosa%20clos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24400" y="2438400"/>
            <a:ext cx="3733800" cy="3157538"/>
          </a:xfrm>
          <a:noFill/>
        </p:spPr>
      </p:pic>
      <p:pic>
        <p:nvPicPr>
          <p:cNvPr id="67588" name="Picture 12" descr="many_monstera_leaves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438400"/>
            <a:ext cx="4267200" cy="312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Limonium ferulaceum</a:t>
            </a:r>
            <a:r>
              <a:rPr lang="en-US" sz="3800" smtClean="0"/>
              <a:t/>
            </a:r>
            <a:br>
              <a:rPr lang="en-US" sz="3800" smtClean="0"/>
            </a:br>
            <a:r>
              <a:rPr lang="en-US" sz="3800" smtClean="0"/>
              <a:t>Caspis, Misty Blue</a:t>
            </a:r>
            <a:endParaRPr lang="en-US" sz="3800" i="1" smtClean="0"/>
          </a:p>
        </p:txBody>
      </p:sp>
      <p:pic>
        <p:nvPicPr>
          <p:cNvPr id="10243" name="Picture 6" descr="Limonium_Caspia_CFo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90600" y="1960563"/>
            <a:ext cx="2971800" cy="3810000"/>
          </a:xfrm>
          <a:noFill/>
        </p:spPr>
      </p:pic>
      <p:pic>
        <p:nvPicPr>
          <p:cNvPr id="10244" name="Picture 9" descr="caspia-sm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114800" y="1371600"/>
            <a:ext cx="4038600" cy="35337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Maranta leuconeura </a:t>
            </a:r>
            <a:r>
              <a:rPr lang="en-US" sz="3800" smtClean="0"/>
              <a:t>cv. </a:t>
            </a:r>
            <a:br>
              <a:rPr lang="en-US" sz="3800" smtClean="0"/>
            </a:br>
            <a:r>
              <a:rPr lang="en-US" sz="3800" smtClean="0"/>
              <a:t>Prayer Plant </a:t>
            </a:r>
            <a:endParaRPr lang="en-US" sz="3800" i="1" smtClean="0"/>
          </a:p>
        </p:txBody>
      </p:sp>
      <p:pic>
        <p:nvPicPr>
          <p:cNvPr id="68611" name="Picture 6" descr="299px-Maranta_leuconeura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828800"/>
            <a:ext cx="3797300" cy="2844800"/>
          </a:xfrm>
          <a:noFill/>
        </p:spPr>
      </p:pic>
      <p:pic>
        <p:nvPicPr>
          <p:cNvPr id="68612" name="Picture 12" descr="pray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371600"/>
            <a:ext cx="3368675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Peperomia</a:t>
            </a:r>
            <a:br>
              <a:rPr lang="en-US" sz="3800" i="1" smtClean="0"/>
            </a:br>
            <a:r>
              <a:rPr lang="en-US" sz="3800" smtClean="0"/>
              <a:t>Watermelon Peperomia</a:t>
            </a:r>
            <a:endParaRPr lang="en-US" sz="3800" i="1" smtClean="0"/>
          </a:p>
        </p:txBody>
      </p:sp>
      <p:pic>
        <p:nvPicPr>
          <p:cNvPr id="69635" name="Picture 6" descr="4''%20Watermelon%20Peperomia_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2154238"/>
            <a:ext cx="4038600" cy="3422650"/>
          </a:xfrm>
          <a:noFill/>
        </p:spPr>
      </p:pic>
      <p:pic>
        <p:nvPicPr>
          <p:cNvPr id="69636" name="Picture 9" descr="watermelo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62500" y="1960563"/>
            <a:ext cx="3810000" cy="3810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Syngonium podophyllum</a:t>
            </a:r>
            <a:br>
              <a:rPr lang="en-US" sz="3800" i="1" smtClean="0"/>
            </a:br>
            <a:r>
              <a:rPr lang="en-US" sz="3800" smtClean="0"/>
              <a:t>Nepthytis </a:t>
            </a:r>
            <a:endParaRPr lang="en-US" sz="3800" i="1" smtClean="0"/>
          </a:p>
        </p:txBody>
      </p:sp>
      <p:pic>
        <p:nvPicPr>
          <p:cNvPr id="70659" name="Picture 9" descr="syngonium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14400" y="1524000"/>
            <a:ext cx="3398838" cy="4530725"/>
          </a:xfrm>
          <a:noFill/>
        </p:spPr>
      </p:pic>
      <p:pic>
        <p:nvPicPr>
          <p:cNvPr id="70660" name="Picture 13" descr="1004_arrowhead_vin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53000" y="838200"/>
            <a:ext cx="3479800" cy="52197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Hedera helix </a:t>
            </a:r>
            <a:r>
              <a:rPr lang="en-US" sz="3800" smtClean="0"/>
              <a:t>cv.</a:t>
            </a:r>
            <a:br>
              <a:rPr lang="en-US" sz="3800" smtClean="0"/>
            </a:br>
            <a:r>
              <a:rPr lang="en-US" sz="3800" smtClean="0"/>
              <a:t>English Ivy</a:t>
            </a:r>
            <a:endParaRPr lang="en-US" sz="3800" i="1" smtClean="0"/>
          </a:p>
        </p:txBody>
      </p:sp>
      <p:pic>
        <p:nvPicPr>
          <p:cNvPr id="71683" name="Picture 6" descr="Ivy_english%20%2045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81000" y="2286000"/>
            <a:ext cx="4267200" cy="3200400"/>
          </a:xfrm>
          <a:noFill/>
        </p:spPr>
      </p:pic>
      <p:pic>
        <p:nvPicPr>
          <p:cNvPr id="71684" name="Picture 12" descr="iv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8713" y="2286000"/>
            <a:ext cx="4205287" cy="31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Zebrina pendula</a:t>
            </a:r>
            <a:r>
              <a:rPr lang="en-US" sz="3800" smtClean="0"/>
              <a:t> cv. </a:t>
            </a:r>
            <a:br>
              <a:rPr lang="en-US" sz="3800" smtClean="0"/>
            </a:br>
            <a:r>
              <a:rPr lang="en-US" sz="3800" smtClean="0"/>
              <a:t>Wandering Jew </a:t>
            </a:r>
            <a:endParaRPr lang="en-US" sz="3800" i="1" smtClean="0"/>
          </a:p>
        </p:txBody>
      </p:sp>
      <p:pic>
        <p:nvPicPr>
          <p:cNvPr id="72707" name="Picture 6" descr="zebrina692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2351088"/>
            <a:ext cx="4038600" cy="3028950"/>
          </a:xfrm>
          <a:noFill/>
        </p:spPr>
      </p:pic>
      <p:pic>
        <p:nvPicPr>
          <p:cNvPr id="72708" name="Picture 9" descr="Zebrina%20pendul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2351088"/>
            <a:ext cx="4038600" cy="30289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Sansevieria trifasciata </a:t>
            </a:r>
            <a:r>
              <a:rPr lang="en-US" sz="3800" smtClean="0"/>
              <a:t>cv. </a:t>
            </a:r>
            <a:br>
              <a:rPr lang="en-US" sz="3800" smtClean="0"/>
            </a:br>
            <a:r>
              <a:rPr lang="en-US" sz="3800" smtClean="0"/>
              <a:t>Snake Plant, Sansevieria </a:t>
            </a:r>
            <a:endParaRPr lang="en-US" sz="3800" i="1" smtClean="0"/>
          </a:p>
        </p:txBody>
      </p:sp>
      <p:pic>
        <p:nvPicPr>
          <p:cNvPr id="73731" name="Picture 6" descr="Sansevieria_trifasciat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257800" y="1447800"/>
            <a:ext cx="3503613" cy="4530725"/>
          </a:xfrm>
          <a:noFill/>
        </p:spPr>
      </p:pic>
      <p:pic>
        <p:nvPicPr>
          <p:cNvPr id="73732" name="Picture 12" descr="sansevieria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2057400"/>
            <a:ext cx="2871788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Adiantum spp.</a:t>
            </a:r>
            <a:br>
              <a:rPr lang="en-US" sz="3800" i="1" smtClean="0"/>
            </a:br>
            <a:r>
              <a:rPr lang="en-US" sz="3800" smtClean="0"/>
              <a:t>Maidenhair Fern</a:t>
            </a:r>
            <a:endParaRPr lang="en-US" sz="3800" i="1" smtClean="0"/>
          </a:p>
        </p:txBody>
      </p:sp>
      <p:pic>
        <p:nvPicPr>
          <p:cNvPr id="74755" name="Picture 10" descr="herbs_maidenhair_fer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24000"/>
            <a:ext cx="3827463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6" name="Picture 12" descr="Adiantum%20pedatum%20Maiden%20Hair%20Fer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22098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Aglaonema commutatum cv. </a:t>
            </a:r>
            <a:br>
              <a:rPr lang="en-US" sz="3800" i="1" smtClean="0"/>
            </a:br>
            <a:r>
              <a:rPr lang="en-US" sz="3800" smtClean="0"/>
              <a:t>Aglaonema, Chinese Evergreen</a:t>
            </a:r>
            <a:endParaRPr lang="en-US" sz="3800" i="1" smtClean="0"/>
          </a:p>
        </p:txBody>
      </p:sp>
      <p:pic>
        <p:nvPicPr>
          <p:cNvPr id="75779" name="Picture 5" descr="chinese%20evergreen%20SQ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2351088"/>
            <a:ext cx="4038600" cy="3028950"/>
          </a:xfrm>
          <a:noFill/>
        </p:spPr>
      </p:pic>
      <p:pic>
        <p:nvPicPr>
          <p:cNvPr id="75780" name="Picture 8" descr="chinese_evergree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00600" y="1676400"/>
            <a:ext cx="3660775" cy="42910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Araucaria heterophylla</a:t>
            </a:r>
            <a:br>
              <a:rPr lang="en-US" sz="3800" i="1" smtClean="0"/>
            </a:br>
            <a:r>
              <a:rPr lang="en-US" sz="3800" smtClean="0"/>
              <a:t>Norfolk Pine</a:t>
            </a:r>
            <a:endParaRPr lang="en-US" sz="3800" i="1" smtClean="0"/>
          </a:p>
        </p:txBody>
      </p:sp>
      <p:pic>
        <p:nvPicPr>
          <p:cNvPr id="76803" name="Picture 6" descr="NorfolkPin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29200" y="990600"/>
            <a:ext cx="3344863" cy="5140325"/>
          </a:xfrm>
          <a:noFill/>
        </p:spPr>
      </p:pic>
      <p:pic>
        <p:nvPicPr>
          <p:cNvPr id="76804" name="Picture 12" descr="norfolk_p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676400"/>
            <a:ext cx="3651250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Asparagus densiflorus ‘Myriocladus’</a:t>
            </a:r>
            <a:br>
              <a:rPr lang="en-US" sz="3800" i="1" smtClean="0"/>
            </a:br>
            <a:r>
              <a:rPr lang="en-US" sz="3800" smtClean="0"/>
              <a:t>Ming Fern</a:t>
            </a:r>
            <a:endParaRPr lang="en-US" sz="3800" i="1" smtClean="0"/>
          </a:p>
        </p:txBody>
      </p:sp>
      <p:pic>
        <p:nvPicPr>
          <p:cNvPr id="77827" name="Picture 6" descr="Asparagus%2520densiflorus%2520Myricladus%2520clos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352800" y="1524000"/>
            <a:ext cx="5181600" cy="41433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1074" name="Picture 2" descr="http://1.bp.blogspot.com/_2LKkU_rIKJI/SiJ-FD4IoVI/AAAAAAAACOw/EvJD52sN7V8/s400/Limonium_perezii_Sea_Lavender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438400"/>
            <a:ext cx="2857500" cy="3219451"/>
          </a:xfrm>
          <a:prstGeom prst="rect">
            <a:avLst/>
          </a:prstGeom>
          <a:noFill/>
        </p:spPr>
      </p:pic>
      <p:pic>
        <p:nvPicPr>
          <p:cNvPr id="131076" name="Picture 4" descr="http://pics.davesgarden.com/pics/2007/05/10/ladyannne/e6b2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533400"/>
            <a:ext cx="4876800" cy="3657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Asparagus densiflorus ‘Sprengeri’</a:t>
            </a:r>
            <a:br>
              <a:rPr lang="en-US" sz="3800" i="1" smtClean="0"/>
            </a:br>
            <a:r>
              <a:rPr lang="en-US" sz="3800" smtClean="0"/>
              <a:t>Sprengeri </a:t>
            </a:r>
            <a:endParaRPr lang="en-US" sz="3800" i="1" smtClean="0"/>
          </a:p>
        </p:txBody>
      </p:sp>
      <p:pic>
        <p:nvPicPr>
          <p:cNvPr id="78851" name="Picture 6" descr="asparagus_fern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2351088"/>
            <a:ext cx="4038600" cy="3028950"/>
          </a:xfrm>
          <a:noFill/>
        </p:spPr>
      </p:pic>
      <p:pic>
        <p:nvPicPr>
          <p:cNvPr id="78852" name="Picture 9" descr="asparagus_sprengeri_leaf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2351088"/>
            <a:ext cx="4038600" cy="30289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Asparagus setaceus </a:t>
            </a:r>
            <a:r>
              <a:rPr lang="en-US" sz="3800" b="1" i="1" smtClean="0"/>
              <a:t/>
            </a:r>
            <a:br>
              <a:rPr lang="en-US" sz="3800" b="1" i="1" smtClean="0"/>
            </a:br>
            <a:r>
              <a:rPr lang="en-US" sz="3800" smtClean="0"/>
              <a:t>Plumosa Fern</a:t>
            </a:r>
            <a:endParaRPr lang="en-US" sz="3800" i="1" smtClean="0"/>
          </a:p>
        </p:txBody>
      </p:sp>
      <p:pic>
        <p:nvPicPr>
          <p:cNvPr id="79875" name="Picture 9" descr="plumosafer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1066800"/>
            <a:ext cx="3163888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6" name="Picture 11" descr="PlumosaFern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90600" y="2133600"/>
            <a:ext cx="3810000" cy="34544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12. Asparagus </a:t>
            </a:r>
            <a:r>
              <a:rPr lang="en-US" dirty="0" err="1" smtClean="0"/>
              <a:t>setaceus</a:t>
            </a:r>
            <a:r>
              <a:rPr lang="en-US" dirty="0" smtClean="0"/>
              <a:t> ‘</a:t>
            </a:r>
            <a:r>
              <a:rPr lang="en-US" dirty="0" err="1" smtClean="0"/>
              <a:t>Pyramidalis</a:t>
            </a:r>
            <a:r>
              <a:rPr lang="en-US" dirty="0" smtClean="0"/>
              <a:t>’- Tree Fern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www.sdflowers.com/images/greens/tree_fer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1524000"/>
            <a:ext cx="4762500" cy="4752976"/>
          </a:xfrm>
          <a:prstGeom prst="rect">
            <a:avLst/>
          </a:prstGeom>
          <a:noFill/>
        </p:spPr>
      </p:pic>
      <p:pic>
        <p:nvPicPr>
          <p:cNvPr id="1028" name="Picture 4" descr="http://www.growersbox.com/product/tree-fern-200-stems-82/images/products/82_imageL.tree%20fer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981200"/>
            <a:ext cx="47625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Beaucarnea recurvata</a:t>
            </a:r>
            <a:br>
              <a:rPr lang="en-US" sz="3800" i="1" smtClean="0"/>
            </a:br>
            <a:r>
              <a:rPr lang="en-US" sz="3800" smtClean="0"/>
              <a:t>Ponytail Palm</a:t>
            </a:r>
            <a:br>
              <a:rPr lang="en-US" sz="3800" smtClean="0"/>
            </a:br>
            <a:endParaRPr lang="en-US" sz="3800" i="1" smtClean="0"/>
          </a:p>
        </p:txBody>
      </p:sp>
      <p:pic>
        <p:nvPicPr>
          <p:cNvPr id="81923" name="Picture 5" descr="1351f4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0" y="1828800"/>
            <a:ext cx="5205413" cy="39084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Brassaia actinophylla</a:t>
            </a:r>
            <a:br>
              <a:rPr lang="en-US" sz="3800" i="1" smtClean="0"/>
            </a:br>
            <a:r>
              <a:rPr lang="en-US" sz="3800" smtClean="0"/>
              <a:t>Schefflera, Octopus tree</a:t>
            </a:r>
            <a:endParaRPr lang="en-US" sz="3800" i="1" smtClean="0"/>
          </a:p>
        </p:txBody>
      </p:sp>
      <p:pic>
        <p:nvPicPr>
          <p:cNvPr id="82947" name="Picture 6" descr="Schefflera%20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657600" y="1600200"/>
            <a:ext cx="5032375" cy="3794125"/>
          </a:xfrm>
          <a:noFill/>
        </p:spPr>
      </p:pic>
      <p:pic>
        <p:nvPicPr>
          <p:cNvPr id="82948" name="Picture 12" descr="Schefflera%2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8300" y="1524000"/>
            <a:ext cx="314325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Chamaedorea elegans</a:t>
            </a:r>
            <a:br>
              <a:rPr lang="en-US" sz="3800" i="1" smtClean="0"/>
            </a:br>
            <a:r>
              <a:rPr lang="en-US" sz="3800" smtClean="0"/>
              <a:t>Parlor Palm, Chamaedor Palm</a:t>
            </a:r>
            <a:br>
              <a:rPr lang="en-US" sz="3800" smtClean="0"/>
            </a:br>
            <a:endParaRPr lang="en-US" sz="3800" i="1" smtClean="0"/>
          </a:p>
        </p:txBody>
      </p:sp>
      <p:pic>
        <p:nvPicPr>
          <p:cNvPr id="83971" name="Picture 6" descr="TF136-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953000" y="1447800"/>
            <a:ext cx="3773488" cy="4303713"/>
          </a:xfrm>
          <a:noFill/>
        </p:spPr>
      </p:pic>
      <p:pic>
        <p:nvPicPr>
          <p:cNvPr id="83972" name="Picture 12" descr="Parlor_Palm_0116040932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752600"/>
            <a:ext cx="28575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Chlorophytum comosum var.</a:t>
            </a:r>
            <a:br>
              <a:rPr lang="en-US" sz="3800" i="1" smtClean="0"/>
            </a:br>
            <a:r>
              <a:rPr lang="en-US" sz="3800" smtClean="0"/>
              <a:t>Spider Plant </a:t>
            </a:r>
            <a:endParaRPr lang="en-US" sz="3800" i="1" smtClean="0"/>
          </a:p>
        </p:txBody>
      </p:sp>
      <p:pic>
        <p:nvPicPr>
          <p:cNvPr id="84995" name="Picture 5" descr="spider-plant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76800" y="1143000"/>
            <a:ext cx="3282950" cy="4613275"/>
          </a:xfrm>
          <a:noFill/>
        </p:spPr>
      </p:pic>
      <p:pic>
        <p:nvPicPr>
          <p:cNvPr id="84996" name="Picture 11" descr="spider_pla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600200"/>
            <a:ext cx="3748088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Codiaeum variegatum</a:t>
            </a:r>
            <a:r>
              <a:rPr lang="en-US" sz="3800" smtClean="0"/>
              <a:t> cv.</a:t>
            </a:r>
            <a:br>
              <a:rPr lang="en-US" sz="3800" smtClean="0"/>
            </a:br>
            <a:r>
              <a:rPr lang="en-US" sz="3800" smtClean="0"/>
              <a:t>Croton</a:t>
            </a:r>
          </a:p>
        </p:txBody>
      </p:sp>
      <p:pic>
        <p:nvPicPr>
          <p:cNvPr id="86019" name="Picture 16" descr="croton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447800"/>
            <a:ext cx="2505075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0" name="Picture 21" descr="crot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1219200"/>
            <a:ext cx="2857500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1" name="Picture 10" descr="3g%20Croton%20Petra%202'-3'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2819400" y="2133600"/>
            <a:ext cx="2984500" cy="39814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Cordyline terminalis</a:t>
            </a:r>
            <a:r>
              <a:rPr lang="en-US" sz="3800" smtClean="0"/>
              <a:t/>
            </a:r>
            <a:br>
              <a:rPr lang="en-US" sz="3800" smtClean="0"/>
            </a:br>
            <a:r>
              <a:rPr lang="en-US" sz="3800" smtClean="0"/>
              <a:t>Ti Plant</a:t>
            </a:r>
            <a:endParaRPr lang="en-US" sz="3800" i="1" smtClean="0"/>
          </a:p>
        </p:txBody>
      </p:sp>
      <p:pic>
        <p:nvPicPr>
          <p:cNvPr id="87043" name="Picture 6" descr="Dracaena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2020888"/>
            <a:ext cx="4038600" cy="3687762"/>
          </a:xfrm>
          <a:noFill/>
        </p:spPr>
      </p:pic>
      <p:pic>
        <p:nvPicPr>
          <p:cNvPr id="87044" name="Picture 9" descr="CorT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81600" y="838200"/>
            <a:ext cx="3021013" cy="45307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Dieffenbachia </a:t>
            </a:r>
            <a:r>
              <a:rPr lang="en-US" sz="3800" smtClean="0"/>
              <a:t>spp.</a:t>
            </a:r>
            <a:br>
              <a:rPr lang="en-US" sz="3800" smtClean="0"/>
            </a:br>
            <a:r>
              <a:rPr lang="en-US" sz="3800" smtClean="0"/>
              <a:t>Dieffenbachia, Dumb Cane</a:t>
            </a:r>
            <a:endParaRPr lang="en-US" sz="3800" i="1" smtClean="0"/>
          </a:p>
        </p:txBody>
      </p:sp>
      <p:pic>
        <p:nvPicPr>
          <p:cNvPr id="88067" name="Picture 5" descr="dieffenbachi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76800" y="1981200"/>
            <a:ext cx="3554413" cy="3776663"/>
          </a:xfrm>
          <a:noFill/>
        </p:spPr>
      </p:pic>
      <p:pic>
        <p:nvPicPr>
          <p:cNvPr id="88068" name="Picture 11" descr="T111-01-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905000"/>
            <a:ext cx="3733800" cy="358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Limonium sinuatum </a:t>
            </a:r>
            <a:r>
              <a:rPr lang="en-US" sz="3800" smtClean="0"/>
              <a:t>cv. </a:t>
            </a:r>
            <a:br>
              <a:rPr lang="en-US" sz="3800" smtClean="0"/>
            </a:br>
            <a:r>
              <a:rPr lang="en-US" sz="3800" smtClean="0"/>
              <a:t>Statice </a:t>
            </a:r>
            <a:endParaRPr lang="en-US" sz="3800" i="1" smtClean="0"/>
          </a:p>
        </p:txBody>
      </p:sp>
      <p:pic>
        <p:nvPicPr>
          <p:cNvPr id="11267" name="Picture 6" descr="static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343400" y="1600200"/>
            <a:ext cx="4148138" cy="4129088"/>
          </a:xfrm>
          <a:noFill/>
        </p:spPr>
      </p:pic>
      <p:pic>
        <p:nvPicPr>
          <p:cNvPr id="11268" name="Picture 12" descr="limonium-sinuatum-inflorescenc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524000"/>
            <a:ext cx="3189288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Asplenium nidus</a:t>
            </a:r>
            <a:r>
              <a:rPr lang="en-US" sz="3800" smtClean="0"/>
              <a:t/>
            </a:r>
            <a:br>
              <a:rPr lang="en-US" sz="3800" smtClean="0"/>
            </a:br>
            <a:r>
              <a:rPr lang="en-US" sz="3800" smtClean="0"/>
              <a:t>Bird’s Nest Fern</a:t>
            </a:r>
            <a:endParaRPr lang="en-US" sz="3800" i="1" smtClean="0"/>
          </a:p>
        </p:txBody>
      </p:sp>
      <p:pic>
        <p:nvPicPr>
          <p:cNvPr id="80899" name="Picture 6" descr="Birds-nest-fern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62400" y="685800"/>
            <a:ext cx="4902200" cy="3921125"/>
          </a:xfrm>
          <a:noFill/>
        </p:spPr>
      </p:pic>
      <p:pic>
        <p:nvPicPr>
          <p:cNvPr id="80900" name="Picture 12" descr="aspleniumnio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4267200"/>
            <a:ext cx="28575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Picture 17" descr="bi_nid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1981200"/>
            <a:ext cx="2771775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Dizygotheca elegantissima</a:t>
            </a:r>
            <a:br>
              <a:rPr lang="en-US" sz="3800" i="1" smtClean="0"/>
            </a:br>
            <a:r>
              <a:rPr lang="en-US" sz="3800" smtClean="0"/>
              <a:t>False Aralia</a:t>
            </a:r>
            <a:endParaRPr lang="en-US" sz="3800" i="1" smtClean="0"/>
          </a:p>
        </p:txBody>
      </p:sp>
      <p:pic>
        <p:nvPicPr>
          <p:cNvPr id="89091" name="Picture 6" descr="dizygothec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05400" y="990600"/>
            <a:ext cx="3527425" cy="4724400"/>
          </a:xfrm>
          <a:noFill/>
        </p:spPr>
      </p:pic>
      <p:pic>
        <p:nvPicPr>
          <p:cNvPr id="89092" name="Picture 12" descr="dizygotheca_elegantissim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981200"/>
            <a:ext cx="3276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Dracaena fragrans</a:t>
            </a:r>
            <a:r>
              <a:rPr lang="en-US" sz="3800" smtClean="0"/>
              <a:t> ‘Massangeana’</a:t>
            </a:r>
            <a:br>
              <a:rPr lang="en-US" sz="3800" smtClean="0"/>
            </a:br>
            <a:r>
              <a:rPr lang="en-US" sz="3800" smtClean="0"/>
              <a:t>Corn Plant Dracaena</a:t>
            </a:r>
            <a:endParaRPr lang="en-US" sz="3800" i="1" smtClean="0"/>
          </a:p>
        </p:txBody>
      </p:sp>
      <p:pic>
        <p:nvPicPr>
          <p:cNvPr id="90115" name="Picture 6" descr="BASKET OF CORN PLANTS&lt;br&gt;&lt;i&gt;Dracaena fragrans massangeana&lt;/i&gt;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34000" y="1295400"/>
            <a:ext cx="3513138" cy="4257675"/>
          </a:xfrm>
          <a:noFill/>
        </p:spPr>
      </p:pic>
      <p:pic>
        <p:nvPicPr>
          <p:cNvPr id="90116" name="Picture 12" descr="xyris_1121857753_47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2133600"/>
            <a:ext cx="41148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Dracaena marginata </a:t>
            </a:r>
            <a:r>
              <a:rPr lang="en-US" sz="3800" smtClean="0"/>
              <a:t>var.</a:t>
            </a:r>
            <a:br>
              <a:rPr lang="en-US" sz="3800" smtClean="0"/>
            </a:br>
            <a:r>
              <a:rPr lang="en-US" sz="3800" smtClean="0"/>
              <a:t>Red-margined dracaena</a:t>
            </a:r>
            <a:endParaRPr lang="en-US" sz="3800" i="1" smtClean="0"/>
          </a:p>
        </p:txBody>
      </p:sp>
      <p:pic>
        <p:nvPicPr>
          <p:cNvPr id="91139" name="Picture 6" descr="8be4d51f4484c49c7723886c80f869a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76800" y="1371600"/>
            <a:ext cx="3832225" cy="4791075"/>
          </a:xfrm>
          <a:noFill/>
        </p:spPr>
      </p:pic>
      <p:pic>
        <p:nvPicPr>
          <p:cNvPr id="91140" name="Picture 12" descr="Dracaena%20marginata%2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286000"/>
            <a:ext cx="41148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Epipremnum aureum </a:t>
            </a:r>
            <a:r>
              <a:rPr lang="en-US" sz="3800" smtClean="0"/>
              <a:t>cv.</a:t>
            </a:r>
            <a:br>
              <a:rPr lang="en-US" sz="3800" smtClean="0"/>
            </a:br>
            <a:r>
              <a:rPr lang="en-US" sz="3800" smtClean="0"/>
              <a:t>Golden Pothos, Devil’s Ivy</a:t>
            </a:r>
            <a:endParaRPr lang="en-US" sz="3800" i="1" smtClean="0"/>
          </a:p>
        </p:txBody>
      </p:sp>
      <p:pic>
        <p:nvPicPr>
          <p:cNvPr id="92163" name="Picture 5" descr="t112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15963" y="1600200"/>
            <a:ext cx="3521075" cy="4530725"/>
          </a:xfrm>
          <a:noFill/>
        </p:spPr>
      </p:pic>
      <p:pic>
        <p:nvPicPr>
          <p:cNvPr id="92164" name="Picture 8" descr="1002_pathos_Bi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2274888"/>
            <a:ext cx="4038600" cy="317976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Ficus benjamina</a:t>
            </a:r>
            <a:r>
              <a:rPr lang="en-US" sz="3800" smtClean="0"/>
              <a:t> ‘Exotica’</a:t>
            </a:r>
            <a:br>
              <a:rPr lang="en-US" sz="3800" smtClean="0"/>
            </a:br>
            <a:r>
              <a:rPr lang="en-US" sz="3800" smtClean="0"/>
              <a:t>Benjamin Fig, Weeping Fig </a:t>
            </a:r>
            <a:endParaRPr lang="en-US" sz="3800" i="1" smtClean="0"/>
          </a:p>
        </p:txBody>
      </p:sp>
      <p:pic>
        <p:nvPicPr>
          <p:cNvPr id="93187" name="Picture 6" descr="ficus-benjamina-moniqu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43000" y="2133600"/>
            <a:ext cx="3657600" cy="3657600"/>
          </a:xfrm>
          <a:noFill/>
        </p:spPr>
      </p:pic>
      <p:pic>
        <p:nvPicPr>
          <p:cNvPr id="93188" name="Picture 12" descr="photo_121155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1524000"/>
            <a:ext cx="3400425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Ficus elastica </a:t>
            </a:r>
            <a:r>
              <a:rPr lang="en-US" sz="3800" smtClean="0"/>
              <a:t>‘Decora’</a:t>
            </a:r>
            <a:br>
              <a:rPr lang="en-US" sz="3800" smtClean="0"/>
            </a:br>
            <a:r>
              <a:rPr lang="en-US" sz="3800" smtClean="0"/>
              <a:t>Rubber Tree</a:t>
            </a:r>
            <a:endParaRPr lang="en-US" sz="3800" i="1" smtClean="0"/>
          </a:p>
        </p:txBody>
      </p:sp>
      <p:pic>
        <p:nvPicPr>
          <p:cNvPr id="94211" name="Picture 6" descr="india%20rubber%20tre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00600" y="1219200"/>
            <a:ext cx="3630613" cy="4872038"/>
          </a:xfrm>
          <a:noFill/>
        </p:spPr>
      </p:pic>
      <p:pic>
        <p:nvPicPr>
          <p:cNvPr id="94212" name="Picture 12" descr="rubber%20tree%20b%20c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2514600"/>
            <a:ext cx="2422525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Ficus lyrata</a:t>
            </a:r>
            <a:br>
              <a:rPr lang="en-US" sz="3800" i="1" smtClean="0"/>
            </a:br>
            <a:r>
              <a:rPr lang="en-US" sz="3800" smtClean="0"/>
              <a:t>Fiddle leaf Fig</a:t>
            </a:r>
            <a:endParaRPr lang="en-US" sz="3800" i="1" smtClean="0"/>
          </a:p>
        </p:txBody>
      </p:sp>
      <p:pic>
        <p:nvPicPr>
          <p:cNvPr id="95235" name="Picture 6" descr="ficuspandurat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953000" y="457200"/>
            <a:ext cx="4156075" cy="5541963"/>
          </a:xfrm>
          <a:noFill/>
        </p:spPr>
      </p:pic>
      <p:pic>
        <p:nvPicPr>
          <p:cNvPr id="95236" name="Picture 12" descr="fiddlelea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905000"/>
            <a:ext cx="3886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Pittosporum tobira</a:t>
            </a:r>
            <a:r>
              <a:rPr lang="en-US" sz="3800" smtClean="0"/>
              <a:t> cv. </a:t>
            </a:r>
            <a:br>
              <a:rPr lang="en-US" sz="3800" smtClean="0"/>
            </a:br>
            <a:r>
              <a:rPr lang="en-US" sz="3800" smtClean="0"/>
              <a:t>Pittosporum, Mock Orange </a:t>
            </a:r>
            <a:endParaRPr lang="en-US" sz="3800" i="1" smtClean="0"/>
          </a:p>
        </p:txBody>
      </p:sp>
      <p:pic>
        <p:nvPicPr>
          <p:cNvPr id="96259" name="Picture 6" descr="Pittosporumvariegated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4800" y="2133600"/>
            <a:ext cx="4114800" cy="2744788"/>
          </a:xfrm>
          <a:noFill/>
        </p:spPr>
      </p:pic>
      <p:pic>
        <p:nvPicPr>
          <p:cNvPr id="96260" name="Picture 12" descr="pittospor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057400"/>
            <a:ext cx="3505200" cy="290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Vaccinium ovatum</a:t>
            </a:r>
            <a:br>
              <a:rPr lang="en-US" sz="3800" i="1" smtClean="0"/>
            </a:br>
            <a:r>
              <a:rPr lang="en-US" sz="3800" smtClean="0"/>
              <a:t>Huckleberry </a:t>
            </a:r>
            <a:endParaRPr lang="en-US" sz="3800" i="1" smtClean="0"/>
          </a:p>
        </p:txBody>
      </p:sp>
      <p:pic>
        <p:nvPicPr>
          <p:cNvPr id="97283" name="Picture 6" descr="huckbery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50875" y="1600200"/>
            <a:ext cx="3651250" cy="4530725"/>
          </a:xfrm>
          <a:noFill/>
        </p:spPr>
      </p:pic>
      <p:pic>
        <p:nvPicPr>
          <p:cNvPr id="97284" name="Picture 9" descr="huckbry_cu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56163" y="1600200"/>
            <a:ext cx="3621087" cy="45307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dirty="0" smtClean="0"/>
              <a:t>Erica </a:t>
            </a:r>
            <a:r>
              <a:rPr lang="en-US" sz="3800" i="1" dirty="0" err="1" smtClean="0"/>
              <a:t>carnea</a:t>
            </a:r>
            <a:r>
              <a:rPr lang="en-US" sz="3800" dirty="0" smtClean="0"/>
              <a:t/>
            </a:r>
            <a:br>
              <a:rPr lang="en-US" sz="3800" dirty="0" smtClean="0"/>
            </a:br>
            <a:r>
              <a:rPr lang="en-US" sz="3800" dirty="0" smtClean="0"/>
              <a:t>Spring Heather</a:t>
            </a:r>
            <a:endParaRPr lang="en-US" sz="3800" i="1" dirty="0" smtClean="0"/>
          </a:p>
        </p:txBody>
      </p:sp>
      <p:pic>
        <p:nvPicPr>
          <p:cNvPr id="12291" name="Picture 9" descr="Erica carnea UK: spring heath DK: Varlyng FR: Bruyere alpine NL:  Winterheide winterhardheid  zeer goed IT: Scopina HU: Alpesi erika DE: Schneeheide  Heidekraut Frühlings-Heide PL: Wrzosiec krwisty  wiosenny SK: Vresovec mäsový CZ: vřesovec pleťový SE: varlju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657600" y="457200"/>
            <a:ext cx="5486400" cy="5089525"/>
          </a:xfrm>
          <a:noFill/>
        </p:spPr>
      </p:pic>
      <p:pic>
        <p:nvPicPr>
          <p:cNvPr id="12292" name="Picture 6" descr="ericd08466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1752600"/>
            <a:ext cx="3398838" cy="45307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Gaultheria shallon</a:t>
            </a:r>
            <a:r>
              <a:rPr lang="en-US" sz="3800" smtClean="0"/>
              <a:t/>
            </a:r>
            <a:br>
              <a:rPr lang="en-US" sz="3800" smtClean="0"/>
            </a:br>
            <a:r>
              <a:rPr lang="en-US" sz="3800" smtClean="0"/>
              <a:t>Lemonleaf, Salal</a:t>
            </a:r>
            <a:endParaRPr lang="en-US" sz="3800" i="1" smtClean="0"/>
          </a:p>
        </p:txBody>
      </p:sp>
      <p:pic>
        <p:nvPicPr>
          <p:cNvPr id="98307" name="Picture 5" descr="salal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81600" y="990600"/>
            <a:ext cx="3465513" cy="4591050"/>
          </a:xfrm>
          <a:noFill/>
        </p:spPr>
      </p:pic>
      <p:pic>
        <p:nvPicPr>
          <p:cNvPr id="98308" name="Picture 11" descr="H_Sal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981200"/>
            <a:ext cx="4648200" cy="325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dirty="0" smtClean="0"/>
              <a:t>Eucalyptus</a:t>
            </a:r>
            <a:r>
              <a:rPr lang="en-US" sz="3800" i="1" dirty="0" smtClean="0"/>
              <a:t/>
            </a:r>
            <a:br>
              <a:rPr lang="en-US" sz="3800" i="1" dirty="0" smtClean="0"/>
            </a:br>
            <a:endParaRPr lang="en-US" sz="3800" i="1" dirty="0" smtClean="0"/>
          </a:p>
        </p:txBody>
      </p:sp>
      <p:pic>
        <p:nvPicPr>
          <p:cNvPr id="99331" name="Picture 6" descr="Eucalyptus-polyanthemos-Le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953000" y="1600200"/>
            <a:ext cx="3151188" cy="4530725"/>
          </a:xfrm>
          <a:noFill/>
        </p:spPr>
      </p:pic>
      <p:pic>
        <p:nvPicPr>
          <p:cNvPr id="99332" name="Picture 9" descr="Img_0106-SM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3400" y="2438400"/>
            <a:ext cx="3810000" cy="28575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Galax urceolata</a:t>
            </a:r>
            <a:br>
              <a:rPr lang="en-US" sz="3800" i="1" smtClean="0"/>
            </a:br>
            <a:r>
              <a:rPr lang="en-US" sz="3800" smtClean="0"/>
              <a:t>Galax</a:t>
            </a:r>
          </a:p>
        </p:txBody>
      </p:sp>
      <p:pic>
        <p:nvPicPr>
          <p:cNvPr id="100355" name="Picture 6" descr="galax%20leaves%200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57400" y="1447800"/>
            <a:ext cx="5672138" cy="45307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Rumorha adiantiformis </a:t>
            </a:r>
            <a:br>
              <a:rPr lang="en-US" sz="3800" i="1" smtClean="0"/>
            </a:br>
            <a:r>
              <a:rPr lang="en-US" sz="3800" smtClean="0"/>
              <a:t>Leatherleaf Fern </a:t>
            </a:r>
            <a:endParaRPr lang="en-US" sz="3800" i="1" smtClean="0"/>
          </a:p>
        </p:txBody>
      </p:sp>
      <p:pic>
        <p:nvPicPr>
          <p:cNvPr id="101379" name="Picture 6" descr="leather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3400" y="1752600"/>
            <a:ext cx="3119438" cy="4133850"/>
          </a:xfrm>
          <a:noFill/>
        </p:spPr>
      </p:pic>
      <p:pic>
        <p:nvPicPr>
          <p:cNvPr id="101380" name="Picture 12" descr="LargeLeatherlea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1752600"/>
            <a:ext cx="47625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Moluccella laevis</a:t>
            </a:r>
            <a:br>
              <a:rPr lang="en-US" sz="3800" i="1" smtClean="0"/>
            </a:br>
            <a:r>
              <a:rPr lang="en-US" sz="3800" smtClean="0"/>
              <a:t>Bells of Ireland </a:t>
            </a:r>
            <a:endParaRPr lang="en-US" sz="3800" i="1" smtClean="0"/>
          </a:p>
        </p:txBody>
      </p:sp>
      <p:pic>
        <p:nvPicPr>
          <p:cNvPr id="102403" name="Picture 6" descr="fl221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85875" y="2036763"/>
            <a:ext cx="2381250" cy="3657600"/>
          </a:xfrm>
          <a:noFill/>
        </p:spPr>
      </p:pic>
      <p:pic>
        <p:nvPicPr>
          <p:cNvPr id="102404" name="Picture 9" descr="moleuluc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191000" y="1143000"/>
            <a:ext cx="3803650" cy="46593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Xerophyllum tenax</a:t>
            </a:r>
            <a:br>
              <a:rPr lang="en-US" sz="3800" i="1" smtClean="0"/>
            </a:br>
            <a:r>
              <a:rPr lang="en-US" sz="3800" smtClean="0"/>
              <a:t>Bear Grass </a:t>
            </a:r>
            <a:endParaRPr lang="en-US" sz="3800" i="1" smtClean="0"/>
          </a:p>
        </p:txBody>
      </p:sp>
      <p:pic>
        <p:nvPicPr>
          <p:cNvPr id="103427" name="Picture 6" descr="beargras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886200" y="762000"/>
            <a:ext cx="3743325" cy="50450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Salix matsudana</a:t>
            </a:r>
            <a:r>
              <a:rPr lang="en-US" sz="3800" smtClean="0"/>
              <a:t> cv.</a:t>
            </a:r>
            <a:br>
              <a:rPr lang="en-US" sz="3800" smtClean="0"/>
            </a:br>
            <a:r>
              <a:rPr lang="en-US" sz="3800" smtClean="0"/>
              <a:t>Curly Willow </a:t>
            </a:r>
          </a:p>
        </p:txBody>
      </p:sp>
      <p:pic>
        <p:nvPicPr>
          <p:cNvPr id="104451" name="Picture 6" descr="Curly%20Willow7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257800" y="685800"/>
            <a:ext cx="2627313" cy="48498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i="1" smtClean="0"/>
              <a:t>Salix discolor </a:t>
            </a:r>
            <a:r>
              <a:rPr lang="en-US" sz="3800" smtClean="0"/>
              <a:t> cv. </a:t>
            </a:r>
            <a:br>
              <a:rPr lang="en-US" sz="3800" smtClean="0"/>
            </a:br>
            <a:r>
              <a:rPr lang="en-US" sz="3800" smtClean="0"/>
              <a:t>Pussy Willow </a:t>
            </a:r>
            <a:endParaRPr lang="en-US" sz="3800" i="1" smtClean="0"/>
          </a:p>
        </p:txBody>
      </p:sp>
      <p:pic>
        <p:nvPicPr>
          <p:cNvPr id="105475" name="Picture 6" descr="Salix_discolor_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91000" y="228600"/>
            <a:ext cx="3725863" cy="59785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dge">
  <a:themeElements>
    <a:clrScheme name="Edge 5">
      <a:dk1>
        <a:srgbClr val="9B8D65"/>
      </a:dk1>
      <a:lt1>
        <a:srgbClr val="F8F8F8"/>
      </a:lt1>
      <a:dk2>
        <a:srgbClr val="002600"/>
      </a:dk2>
      <a:lt2>
        <a:srgbClr val="FAFACC"/>
      </a:lt2>
      <a:accent1>
        <a:srgbClr val="CC9933"/>
      </a:accent1>
      <a:accent2>
        <a:srgbClr val="8F9967"/>
      </a:accent2>
      <a:accent3>
        <a:srgbClr val="AAACAA"/>
      </a:accent3>
      <a:accent4>
        <a:srgbClr val="D4D4D4"/>
      </a:accent4>
      <a:accent5>
        <a:srgbClr val="E2CAAD"/>
      </a:accent5>
      <a:accent6>
        <a:srgbClr val="818A5D"/>
      </a:accent6>
      <a:hlink>
        <a:srgbClr val="336600"/>
      </a:hlink>
      <a:folHlink>
        <a:srgbClr val="808000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Edge</Template>
  <TotalTime>1210</TotalTime>
  <Words>303</Words>
  <Application>Microsoft Office PowerPoint</Application>
  <PresentationFormat>On-screen Show (4:3)</PresentationFormat>
  <Paragraphs>96</Paragraphs>
  <Slides>97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98" baseType="lpstr">
      <vt:lpstr>Edge</vt:lpstr>
      <vt:lpstr>Floriculture CDE</vt:lpstr>
      <vt:lpstr>Callistephus chinensis  Aster</vt:lpstr>
      <vt:lpstr>Chamelaucium uncinatum Waxflower</vt:lpstr>
      <vt:lpstr>Forsythia x intermedia Forsythia</vt:lpstr>
      <vt:lpstr>Gypsophila elegans cv. Baby’s breath</vt:lpstr>
      <vt:lpstr>Limonium ferulaceum Caspis, Misty Blue</vt:lpstr>
      <vt:lpstr>Slide 7</vt:lpstr>
      <vt:lpstr>Limonium sinuatum cv.  Statice </vt:lpstr>
      <vt:lpstr>Erica carnea Spring Heather</vt:lpstr>
      <vt:lpstr>Stephanotis floribunda  Stephanotis, Bridal Wreath </vt:lpstr>
      <vt:lpstr>Antirrhinum majus  cv. Snapdragon</vt:lpstr>
      <vt:lpstr>Consolida ambigua cv.  Larkspur </vt:lpstr>
      <vt:lpstr>Delphinium elatum Delphinium</vt:lpstr>
      <vt:lpstr>Gladiolus x hortulanus cv. Gladiolus </vt:lpstr>
      <vt:lpstr>Hyacinthus orientalis cv.  Hyacinth </vt:lpstr>
      <vt:lpstr>Liatris spicata Liatris</vt:lpstr>
      <vt:lpstr>Matthiola incana Stock</vt:lpstr>
      <vt:lpstr>Agapanthus africanus African Lily, Lily of the Nile </vt:lpstr>
      <vt:lpstr>Alstroemeria aurantiaca Alstroemeria, Peruvian Lily</vt:lpstr>
      <vt:lpstr>Chrysanthemum X morifolium cv Florist’s Chrysanthemum</vt:lpstr>
      <vt:lpstr>Slide 21</vt:lpstr>
      <vt:lpstr>Dianthus cv. Carnation</vt:lpstr>
      <vt:lpstr>Freesia x hybrida Freesia</vt:lpstr>
      <vt:lpstr>Helianthus annuus cv. Sunflower</vt:lpstr>
      <vt:lpstr>Gerbera jamesonii cv. Gerbera, Transvaal Daisy</vt:lpstr>
      <vt:lpstr>Hydrangea marcrophylla Hydrangea</vt:lpstr>
      <vt:lpstr>Paeonia lactiflora cv.  Peony</vt:lpstr>
      <vt:lpstr>Rosa cv. Hybrid Tea Rose </vt:lpstr>
      <vt:lpstr>Hippeastrum x hybridum cv.  Amaryllis</vt:lpstr>
      <vt:lpstr>Iris spp. Iris</vt:lpstr>
      <vt:lpstr>Lilium cv. ‘Stargazer’  Stargazer Lily </vt:lpstr>
      <vt:lpstr>Lilium longiflorum  cv.  Trumpet Easter Lily </vt:lpstr>
      <vt:lpstr>Narcissus hybrid Daffodil</vt:lpstr>
      <vt:lpstr>Phalaenopsis cv.  Phalaenopsis, Butterfly Orchid</vt:lpstr>
      <vt:lpstr>Polianthes tuberosa Tuberose</vt:lpstr>
      <vt:lpstr>Protea cv. Protea </vt:lpstr>
      <vt:lpstr>Strelitzia reginae Bird of Paradise </vt:lpstr>
      <vt:lpstr>Tulipa cv.  Tulip</vt:lpstr>
      <vt:lpstr>Zantedeschia aethiopica  Calla </vt:lpstr>
      <vt:lpstr>Schlumbergera truncata cv.  Thanksgiving Cactus </vt:lpstr>
      <vt:lpstr>Begonia X tuberhybrida cv.  Tuberous Begonia</vt:lpstr>
      <vt:lpstr>Kalanchoe blossfeldiana cv. Kalanchoe</vt:lpstr>
      <vt:lpstr>Rhododendron cv. Azalea </vt:lpstr>
      <vt:lpstr>Celosia argentea cv. Celosia, Cockscomb</vt:lpstr>
      <vt:lpstr>Spathiphyllum spp. Spathiphyllum, Peace lily </vt:lpstr>
      <vt:lpstr>Saintpaulia ionantha cv. African Violet</vt:lpstr>
      <vt:lpstr>Sinningia speciosa cv. Gloxinia </vt:lpstr>
      <vt:lpstr>Aechmea cv. Bromeliad</vt:lpstr>
      <vt:lpstr>Alpinia purpurata Ginger </vt:lpstr>
      <vt:lpstr>Crassula argentea Jade Plant </vt:lpstr>
      <vt:lpstr>Cyclamen persicum cv. Florist’s Cyclamen</vt:lpstr>
      <vt:lpstr>Euphorbia milii var. Crown of Thorns</vt:lpstr>
      <vt:lpstr>Euphorbia pulcherrima cv.  Poinsettia</vt:lpstr>
      <vt:lpstr>Exacum affine German Persian Violet</vt:lpstr>
      <vt:lpstr>Hoya carnosa var. Wax Plant </vt:lpstr>
      <vt:lpstr>Plectranthus australis  Swedish Ivy</vt:lpstr>
      <vt:lpstr>Philodendron scandens oxycardium Heartleaf Philodendron </vt:lpstr>
      <vt:lpstr>Nephrolepis exaltata cv.  Boston Fern</vt:lpstr>
      <vt:lpstr>Monstera deliciosa Split-leaf Philodendron</vt:lpstr>
      <vt:lpstr>Maranta leuconeura cv.  Prayer Plant </vt:lpstr>
      <vt:lpstr>Peperomia Watermelon Peperomia</vt:lpstr>
      <vt:lpstr>Syngonium podophyllum Nepthytis </vt:lpstr>
      <vt:lpstr>Hedera helix cv. English Ivy</vt:lpstr>
      <vt:lpstr>Zebrina pendula cv.  Wandering Jew </vt:lpstr>
      <vt:lpstr>Sansevieria trifasciata cv.  Snake Plant, Sansevieria </vt:lpstr>
      <vt:lpstr>Adiantum spp. Maidenhair Fern</vt:lpstr>
      <vt:lpstr>Aglaonema commutatum cv.  Aglaonema, Chinese Evergreen</vt:lpstr>
      <vt:lpstr>Araucaria heterophylla Norfolk Pine</vt:lpstr>
      <vt:lpstr>Asparagus densiflorus ‘Myriocladus’ Ming Fern</vt:lpstr>
      <vt:lpstr>Asparagus densiflorus ‘Sprengeri’ Sprengeri </vt:lpstr>
      <vt:lpstr>Asparagus setaceus  Plumosa Fern</vt:lpstr>
      <vt:lpstr>12. Asparagus setaceus ‘Pyramidalis’- Tree Fern</vt:lpstr>
      <vt:lpstr>Beaucarnea recurvata Ponytail Palm </vt:lpstr>
      <vt:lpstr>Brassaia actinophylla Schefflera, Octopus tree</vt:lpstr>
      <vt:lpstr>Chamaedorea elegans Parlor Palm, Chamaedor Palm </vt:lpstr>
      <vt:lpstr>Chlorophytum comosum var. Spider Plant </vt:lpstr>
      <vt:lpstr>Codiaeum variegatum cv. Croton</vt:lpstr>
      <vt:lpstr>Cordyline terminalis Ti Plant</vt:lpstr>
      <vt:lpstr>Dieffenbachia spp. Dieffenbachia, Dumb Cane</vt:lpstr>
      <vt:lpstr>Asplenium nidus Bird’s Nest Fern</vt:lpstr>
      <vt:lpstr>Dizygotheca elegantissima False Aralia</vt:lpstr>
      <vt:lpstr>Dracaena fragrans ‘Massangeana’ Corn Plant Dracaena</vt:lpstr>
      <vt:lpstr>Dracaena marginata var. Red-margined dracaena</vt:lpstr>
      <vt:lpstr>Epipremnum aureum cv. Golden Pothos, Devil’s Ivy</vt:lpstr>
      <vt:lpstr>Ficus benjamina ‘Exotica’ Benjamin Fig, Weeping Fig </vt:lpstr>
      <vt:lpstr>Ficus elastica ‘Decora’ Rubber Tree</vt:lpstr>
      <vt:lpstr>Ficus lyrata Fiddle leaf Fig</vt:lpstr>
      <vt:lpstr>Pittosporum tobira cv.  Pittosporum, Mock Orange </vt:lpstr>
      <vt:lpstr>Vaccinium ovatum Huckleberry </vt:lpstr>
      <vt:lpstr>Gaultheria shallon Lemonleaf, Salal</vt:lpstr>
      <vt:lpstr>Eucalyptus </vt:lpstr>
      <vt:lpstr>Galax urceolata Galax</vt:lpstr>
      <vt:lpstr>Rumorha adiantiformis  Leatherleaf Fern </vt:lpstr>
      <vt:lpstr>Moluccella laevis Bells of Ireland </vt:lpstr>
      <vt:lpstr>Xerophyllum tenax Bear Grass </vt:lpstr>
      <vt:lpstr>Salix matsudana cv. Curly Willow </vt:lpstr>
      <vt:lpstr>Salix discolor  cv.  Pussy Willow </vt:lpstr>
    </vt:vector>
  </TitlesOfParts>
  <Company>FISD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Floriculture CDE</dc:title>
  <dc:creator>amanda.jones</dc:creator>
  <cp:lastModifiedBy>delete2</cp:lastModifiedBy>
  <cp:revision>63</cp:revision>
  <dcterms:created xsi:type="dcterms:W3CDTF">2007-01-08T20:42:44Z</dcterms:created>
  <dcterms:modified xsi:type="dcterms:W3CDTF">2012-03-20T14:10:40Z</dcterms:modified>
</cp:coreProperties>
</file>